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3" r:id="rId3"/>
    <p:sldMasterId id="2147483655" r:id="rId4"/>
    <p:sldMasterId id="2147483657" r:id="rId5"/>
    <p:sldMasterId id="2147483660" r:id="rId6"/>
  </p:sldMasterIdLst>
  <p:notesMasterIdLst>
    <p:notesMasterId r:id="rId8"/>
  </p:notesMasterIdLst>
  <p:sldIdLst>
    <p:sldId id="289" r:id="rId7"/>
    <p:sldId id="290" r:id="rId9"/>
    <p:sldId id="291" r:id="rId10"/>
    <p:sldId id="298" r:id="rId11"/>
    <p:sldId id="324" r:id="rId12"/>
    <p:sldId id="299" r:id="rId13"/>
    <p:sldId id="261" r:id="rId14"/>
    <p:sldId id="262" r:id="rId15"/>
    <p:sldId id="263" r:id="rId16"/>
    <p:sldId id="325" r:id="rId17"/>
    <p:sldId id="301" r:id="rId18"/>
    <p:sldId id="264" r:id="rId19"/>
    <p:sldId id="292" r:id="rId20"/>
    <p:sldId id="319" r:id="rId21"/>
    <p:sldId id="267" r:id="rId22"/>
    <p:sldId id="302" r:id="rId23"/>
    <p:sldId id="268" r:id="rId24"/>
    <p:sldId id="269" r:id="rId25"/>
    <p:sldId id="270" r:id="rId26"/>
    <p:sldId id="294" r:id="rId27"/>
    <p:sldId id="303" r:id="rId28"/>
    <p:sldId id="272" r:id="rId29"/>
    <p:sldId id="273" r:id="rId30"/>
    <p:sldId id="274" r:id="rId31"/>
    <p:sldId id="330" r:id="rId32"/>
    <p:sldId id="293" r:id="rId33"/>
    <p:sldId id="318" r:id="rId34"/>
    <p:sldId id="276" r:id="rId35"/>
    <p:sldId id="277" r:id="rId36"/>
    <p:sldId id="278" r:id="rId37"/>
    <p:sldId id="279" r:id="rId38"/>
    <p:sldId id="280" r:id="rId39"/>
    <p:sldId id="295" r:id="rId40"/>
    <p:sldId id="282" r:id="rId41"/>
    <p:sldId id="283" r:id="rId42"/>
    <p:sldId id="284" r:id="rId43"/>
    <p:sldId id="296" r:id="rId44"/>
    <p:sldId id="286" r:id="rId45"/>
    <p:sldId id="287" r:id="rId46"/>
    <p:sldId id="329" r:id="rId47"/>
    <p:sldId id="297" r:id="rId48"/>
  </p:sldIdLst>
  <p:sldSz cx="12192000" cy="6858000"/>
  <p:notesSz cx="6858000" cy="9144000"/>
  <p:embeddedFontLst>
    <p:embeddedFont>
      <p:font typeface="OPPOSans R" panose="00020600040101010101" charset="-122"/>
      <p:regular r:id="rId53"/>
    </p:embeddedFont>
    <p:embeddedFont>
      <p:font typeface="Source Han Sans" panose="020B0500000000000000" charset="-122"/>
      <p:regular r:id="rId54"/>
    </p:embeddedFont>
    <p:embeddedFont>
      <p:font typeface="Source Han Sans CN Bold" panose="020B0800000000000000" charset="-122"/>
      <p:bold r:id="rId55"/>
    </p:embeddedFont>
    <p:embeddedFont>
      <p:font typeface="OPPOSans H" panose="00020600040101010101" charset="-122"/>
      <p:regular r:id="rId56"/>
    </p:embeddedFont>
    <p:embeddedFont>
      <p:font typeface="微软雅黑" panose="020B0503020204020204" charset="-122"/>
      <p:regular r:id="rId57"/>
    </p:embeddedFont>
    <p:embeddedFont>
      <p:font typeface="Calibri" panose="020F0502020204030204" charset="0"/>
      <p:regular r:id="rId58"/>
      <p:bold r:id="rId59"/>
      <p:italic r:id="rId60"/>
      <p:boldItalic r:id="rId61"/>
    </p:embeddedFont>
    <p:embeddedFont>
      <p:font typeface="OPPOSans B" panose="00020600040101010101" charset="-122"/>
      <p:regular r:id="rId62"/>
    </p:embeddedFont>
    <p:embeddedFont>
      <p:font typeface="等线" panose="02010600030101010101" charset="-122"/>
      <p:regular r:id="rId63"/>
    </p:embeddedFont>
    <p:embeddedFont>
      <p:font typeface="等线 Light" panose="02010600030101010101" charset="-122"/>
      <p:regular r:id="rId6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4" Type="http://schemas.openxmlformats.org/officeDocument/2006/relationships/font" Target="fonts/font12.fntdata"/><Relationship Id="rId63" Type="http://schemas.openxmlformats.org/officeDocument/2006/relationships/font" Target="fonts/font11.fntdata"/><Relationship Id="rId62" Type="http://schemas.openxmlformats.org/officeDocument/2006/relationships/font" Target="fonts/font10.fntdata"/><Relationship Id="rId61" Type="http://schemas.openxmlformats.org/officeDocument/2006/relationships/font" Target="fonts/font9.fntdata"/><Relationship Id="rId60" Type="http://schemas.openxmlformats.org/officeDocument/2006/relationships/font" Target="fonts/font8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7.fntdata"/><Relationship Id="rId58" Type="http://schemas.openxmlformats.org/officeDocument/2006/relationships/font" Target="fonts/font6.fntdata"/><Relationship Id="rId57" Type="http://schemas.openxmlformats.org/officeDocument/2006/relationships/font" Target="fonts/font5.fntdata"/><Relationship Id="rId56" Type="http://schemas.openxmlformats.org/officeDocument/2006/relationships/font" Target="fonts/font4.fntdata"/><Relationship Id="rId55" Type="http://schemas.openxmlformats.org/officeDocument/2006/relationships/font" Target="fonts/font3.fntdata"/><Relationship Id="rId54" Type="http://schemas.openxmlformats.org/officeDocument/2006/relationships/font" Target="fonts/font2.fntdata"/><Relationship Id="rId53" Type="http://schemas.openxmlformats.org/officeDocument/2006/relationships/font" Target="fonts/font1.fntdata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49" Type="http://schemas.openxmlformats.org/officeDocument/2006/relationships/presProps" Target="presProps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人工智能产业：
聚焦AI核心技术研发与应用落地，推动智能化转型升级。
涵盖机器学习、自然语言处理、计算机视觉等领域。核心产业：智能机器人产业：
工业机器人：服务于智能制造，提升生产效率与精度。
人形机器人：探索人机交互与服务领域的创新应用。
特种机器人：面向特定场景（如医疗、救援），引领行业前沿。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算力、算法与数据服务：
提供高性能计算支持，推动算法优化与数据处理能力提升。
构建数据生态，为企业提供从采集到应用的完整解决方案。
软件产业配套：
支撑AI与机器人产业的软件开发与系统集成。
助力企业实现技术落地与商业化转化。发展方向：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校企合作，共建实训基地：
依托上海师范大学天华学院的科研力量，与企业联合建设实训基地。
为企业提供技术研发、成果转化及人才培养的深度支持。合作模式：为企业提供全方位产业配套服务：
从办公空间到技术支持，从政策咨询到市场对接，园区提供一站式服务。
通过资源整合与产业协同，助力企业快速成长与壮大。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规划科学：一期建设包括1、3、5、7、9号楼共5幢大楼，分布合理，空间利用率高。建筑布局：5幢大楼（1、3、5、7、9号楼）现代设计：建筑风格简约大气，融入科技元素，彰显人工智能与机器人产业的创新氛围。核心区域：作为园区起步阶段的主力建筑群，为首批入驻企业提供优质载体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010203面积多样：每幢大楼面积在8000至13,000平方米之间，满足不同规模企业的空间需求。单幢面积：8000~13,000平方米灵活分割：内部空间可根据企业需求进行灵活划分，适合中小型团队或大型企业总部使用。高效利用：高标准的建筑设计确保每平方米都发挥最大价值，为企业提供舒适与高效的办公环境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030201多功能合一：大楼集办公、研发与小型生产于一体，支持企业从创意到产品的全流程发展。功能：人工智能研究和和机器人实训中心，服务与整个园区研发支持：配备现代化实验室与技术设施，助力人工智能与机器人企业的技术突破。生产保障：部分空间可改造为轻型生产车间，满足智能制造的初步需求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27幢小楼，每幢约3000平方米：
灵活集群：二期规划27幢独立小楼，每幢约3000平方米，形成模块化建筑群。
小型企业首选：适合初创企业、中小型研发团队或独立项目组入驻，降低企业运营成本。
独立性强：每幢楼独立运营，私密性与便利性兼顾，满足企业个性化需求。建筑布局：1幢1.7万平方米大楼，用于食宿及商务配套：
综合配套：1幢1.7万平方米的大楼，作为园区的生活与商务服务中心。
功能齐全：包括员工宿舍、食堂、会议中心、商务洽谈区等，提升园区整体服务能力。
提升体验：为企业员工提供便捷的食宿条件，助力企业吸引与留住人才。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010302模块化设计：27幢小楼采用灵活的空间布局，可根据企业需求定制内部结构，支持办公、研发或展示功能。特色：灵活空间设计，满足多样化企业需求综合服务：1.7万平方米大楼提供一站式商务与生活配套，解决企业后顾之忧。适应性强：从初创企业到成熟公司，从研发团队到生产单位，二期建筑群满足不同发展阶段的需求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算法开发：欢迎从事机器学习、深度学习、自然语言处理等核心算法研发的企业，共同推动AI技术突破。人工智能产业：算法开发、算力支持、数据服务等企业算力支持：面向提供高性能计算、云计算服务的企业，为AI产业提供强大技术支撑。数据服务：吸引从事数据采集、处理、分析及应用的企业，构建人工智能的数据生态基础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010302技术研发：聚焦软件开发、系统集成及技术创新的企业，为AI与机器人产业提供软件支持。软件产业：技术研发与应用企业应用落地：欢迎将技术转化为实际应用的企业，推动软件产业与实体经济的深度融合。产业协同：与人工智能及机器人企业形成上下游联动，加速技术商业化进程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工业机器人制造与应用：
面向智能制造领域，招募从事工业机器人设计、生产及应用的企业，提升制造业智能化水平。机器人产业：人形机器人研发：
欢迎探索人机交互、服务机器人等前沿技术的人形机器人研发企业，引领未来生活方式变革。
特种机器人创新：
吸引在医疗、救援、环保等特殊领域开展机器人创新的企业，开辟行业新蓝海。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010302区域优势：依托嘉定区作为上海科创前沿的地位，享受上海市及嘉定区针对人工智能与机器人产业的最优政策。政策支持：嘉定上海区域内最优政策专项扶持：包括税收减免、土地优惠、项目审批绿色通道等，降低企业运营成本。持续优化：政策动态调整，确保入驻企业始终处于最有利的发展环境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元基金：园区对接政府引导基金、产业投资基金及社会资本，为企业提供从种子轮到成熟期的全阶段资金支持。资金扶持：各类基金配套，助力企业发展精准匹配：针对人工智能、机器人及软件产业的专项基金，帮助企业解决融资难题。
发展助力：通过资金注入，加速技术研发、市场拓展及规模化生产。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 02 03 高校联动：依托上海师范大学天华学院的人才与科研优势，为初创企业提供技术咨询与智力支持。创业孵化：依托大学资源，配备孵化器，提供创业沃土孵化器赋能：园区配备专业孵化器，提供办公场地、创业辅导及资源对接，助力企业从0到1。创业生态：打造创新沃土，帮助创业团队快速成长为行业新星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协同创新：园区不仅是空间提供者，更是企业发展的合作伙伴，通过校企合作与产业联动，构建技术共享、资源互通的产业新生态。合作愿景：与企业携手共创人工智能与机器人产业新生态行业引领：携手入驻企业，推动人工智能与机器人产业的技术突破与应用普及，树立行业标杆。未来蓝图：打造一个全球化视野的智能产业高地，为上海及长三角地区的科技发展贡献力量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放邀请：诚邀人工智能、软件及机器人领域的优秀企业入驻，共同开启智能时代新篇章。招商邀请：欢迎入驻天华人工智能创业园，共享发展机遇共享红利：享受园区提供的政策、资金、资源及市场机遇，实现企业价值最大化。行动号召：天华人工智能创业园期待与您携手，抢占未来科技制高点，共创辉煌！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产业聚焦：园区以人工智能为核心驱动力，深度布局智能机器人产业链，涵盖技术研发、生产制造与应用推广。核心定位：打造人工智能与智能机器人产业高地发展目标：致力于成为上海乃至全国人工智能与机器人产业的标杆园区，引领行业创新浪潮。价值愿景：通过校企合作与资源整合，构建一个开放、协作、高效的产业生态圈，为企业提供从创意到落地的全链条支持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战略位置：天华人工智能创业园坐落于上海市嘉定区工业区的核心地带，这里是上海西北部重要的产业集聚区。区位优势：位于上海市嘉定区工业区核心区域产业集群：周边汇聚了众多高端制造、科技研发及智能产业企业，形成强大的产业协同效应，为入驻企业提供广阔的合作与发展空间。区域潜力：嘉定区作为上海连接长三角的重要枢纽，兼具工业基础与创新活力，是人工智能与机器人产业发展的理想热土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010203地标明确：园区位于城北路与汇发路的交汇处，地理位置醒目，便于企业定位与客户到访。具体地址：城北路与汇发路交界处配套完善：周边拥有成熟的工业区配套设施，包括物流仓储、商业服务等，为企业运营提供全方位支持。发展前景：紧邻嘉定区重点规划区域，未来升值潜力巨大，是企业投资与布局的优质选择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地铁直达：园区距离地铁11号线终点站城北站仅数步之遥，员工通勤与商务出行极为便捷。交通便利：紧邻地铁11号线终点站城北站，交通网络发达多维交通：11号线无缝连接上海市区及长三角主要城市，配合周边完善的公交网络与高速公路体系，形成立体化交通优势。人才吸引：优越的交通条件大幅缩短通勤时间，有效提升园区对高端人才的吸引力，为企业发展注入活力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020103绿色生态：园区内绿树成荫，植被覆盖率高，营造出清新自然的办公环境，提升员工幸福感与工作效率。环境特色：园区景色优美，绿树成荫，宜居宜业人性化设计：优美的景观与现代建筑相融合，既展现科技感，又兼顾舒适性，打造宜居宜业的创业乐园。生态优势：低密度规划与绿色环境相结合，为企业提供了一个远离城市喧嚣、专注创新的理想场所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image" Target="../media/image1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0" Type="http://schemas.openxmlformats.org/officeDocument/2006/relationships/tags" Target="../tags/tag32.xml"/><Relationship Id="rId2" Type="http://schemas.openxmlformats.org/officeDocument/2006/relationships/tags" Target="../tags/tag15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microsoft.com/office/2007/relationships/hdphoto" Target="../media/image3.wdp"/><Relationship Id="rId7" Type="http://schemas.openxmlformats.org/officeDocument/2006/relationships/image" Target="../media/image2.png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9" Type="http://schemas.microsoft.com/office/2007/relationships/hdphoto" Target="../media/image5.wdp"/><Relationship Id="rId8" Type="http://schemas.openxmlformats.org/officeDocument/2006/relationships/image" Target="../media/image4.png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chemeClr val="accent1">
                  <a:alpha val="24000"/>
                </a:schemeClr>
              </a:gs>
              <a:gs pos="34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10596982" y="1314427"/>
            <a:ext cx="742531" cy="1273939"/>
          </a:xfrm>
          <a:custGeom>
            <a:avLst/>
            <a:gdLst>
              <a:gd name="connsiteX0" fmla="*/ 441633 w 466348"/>
              <a:gd name="connsiteY0" fmla="*/ 750671 h 800100"/>
              <a:gd name="connsiteX1" fmla="*/ 466348 w 466348"/>
              <a:gd name="connsiteY1" fmla="*/ 775386 h 800100"/>
              <a:gd name="connsiteX2" fmla="*/ 441633 w 466348"/>
              <a:gd name="connsiteY2" fmla="*/ 800100 h 800100"/>
              <a:gd name="connsiteX3" fmla="*/ 416919 w 466348"/>
              <a:gd name="connsiteY3" fmla="*/ 775386 h 800100"/>
              <a:gd name="connsiteX4" fmla="*/ 441633 w 466348"/>
              <a:gd name="connsiteY4" fmla="*/ 750671 h 800100"/>
              <a:gd name="connsiteX5" fmla="*/ 337403 w 466348"/>
              <a:gd name="connsiteY5" fmla="*/ 750671 h 800100"/>
              <a:gd name="connsiteX6" fmla="*/ 362118 w 466348"/>
              <a:gd name="connsiteY6" fmla="*/ 775386 h 800100"/>
              <a:gd name="connsiteX7" fmla="*/ 337403 w 466348"/>
              <a:gd name="connsiteY7" fmla="*/ 800100 h 800100"/>
              <a:gd name="connsiteX8" fmla="*/ 312689 w 466348"/>
              <a:gd name="connsiteY8" fmla="*/ 775386 h 800100"/>
              <a:gd name="connsiteX9" fmla="*/ 337403 w 466348"/>
              <a:gd name="connsiteY9" fmla="*/ 750671 h 800100"/>
              <a:gd name="connsiteX10" fmla="*/ 233175 w 466348"/>
              <a:gd name="connsiteY10" fmla="*/ 750671 h 800100"/>
              <a:gd name="connsiteX11" fmla="*/ 257889 w 466348"/>
              <a:gd name="connsiteY11" fmla="*/ 775386 h 800100"/>
              <a:gd name="connsiteX12" fmla="*/ 233175 w 466348"/>
              <a:gd name="connsiteY12" fmla="*/ 800100 h 800100"/>
              <a:gd name="connsiteX13" fmla="*/ 208460 w 466348"/>
              <a:gd name="connsiteY13" fmla="*/ 775386 h 800100"/>
              <a:gd name="connsiteX14" fmla="*/ 233175 w 466348"/>
              <a:gd name="connsiteY14" fmla="*/ 750671 h 800100"/>
              <a:gd name="connsiteX15" fmla="*/ 128945 w 466348"/>
              <a:gd name="connsiteY15" fmla="*/ 750671 h 800100"/>
              <a:gd name="connsiteX16" fmla="*/ 153659 w 466348"/>
              <a:gd name="connsiteY16" fmla="*/ 775386 h 800100"/>
              <a:gd name="connsiteX17" fmla="*/ 128945 w 466348"/>
              <a:gd name="connsiteY17" fmla="*/ 800100 h 800100"/>
              <a:gd name="connsiteX18" fmla="*/ 104230 w 466348"/>
              <a:gd name="connsiteY18" fmla="*/ 775386 h 800100"/>
              <a:gd name="connsiteX19" fmla="*/ 128945 w 466348"/>
              <a:gd name="connsiteY19" fmla="*/ 750671 h 800100"/>
              <a:gd name="connsiteX20" fmla="*/ 24715 w 466348"/>
              <a:gd name="connsiteY20" fmla="*/ 750671 h 800100"/>
              <a:gd name="connsiteX21" fmla="*/ 49429 w 466348"/>
              <a:gd name="connsiteY21" fmla="*/ 775386 h 800100"/>
              <a:gd name="connsiteX22" fmla="*/ 24715 w 466348"/>
              <a:gd name="connsiteY22" fmla="*/ 800100 h 800100"/>
              <a:gd name="connsiteX23" fmla="*/ 0 w 466348"/>
              <a:gd name="connsiteY23" fmla="*/ 775386 h 800100"/>
              <a:gd name="connsiteX24" fmla="*/ 24715 w 466348"/>
              <a:gd name="connsiteY24" fmla="*/ 750671 h 800100"/>
              <a:gd name="connsiteX25" fmla="*/ 441633 w 466348"/>
              <a:gd name="connsiteY25" fmla="*/ 643434 h 800100"/>
              <a:gd name="connsiteX26" fmla="*/ 466348 w 466348"/>
              <a:gd name="connsiteY26" fmla="*/ 668148 h 800100"/>
              <a:gd name="connsiteX27" fmla="*/ 441633 w 466348"/>
              <a:gd name="connsiteY27" fmla="*/ 692863 h 800100"/>
              <a:gd name="connsiteX28" fmla="*/ 416919 w 466348"/>
              <a:gd name="connsiteY28" fmla="*/ 668148 h 800100"/>
              <a:gd name="connsiteX29" fmla="*/ 441633 w 466348"/>
              <a:gd name="connsiteY29" fmla="*/ 643434 h 800100"/>
              <a:gd name="connsiteX30" fmla="*/ 337403 w 466348"/>
              <a:gd name="connsiteY30" fmla="*/ 643434 h 800100"/>
              <a:gd name="connsiteX31" fmla="*/ 362118 w 466348"/>
              <a:gd name="connsiteY31" fmla="*/ 668148 h 800100"/>
              <a:gd name="connsiteX32" fmla="*/ 337403 w 466348"/>
              <a:gd name="connsiteY32" fmla="*/ 692863 h 800100"/>
              <a:gd name="connsiteX33" fmla="*/ 312689 w 466348"/>
              <a:gd name="connsiteY33" fmla="*/ 668148 h 800100"/>
              <a:gd name="connsiteX34" fmla="*/ 337403 w 466348"/>
              <a:gd name="connsiteY34" fmla="*/ 643434 h 800100"/>
              <a:gd name="connsiteX35" fmla="*/ 233175 w 466348"/>
              <a:gd name="connsiteY35" fmla="*/ 643434 h 800100"/>
              <a:gd name="connsiteX36" fmla="*/ 257889 w 466348"/>
              <a:gd name="connsiteY36" fmla="*/ 668148 h 800100"/>
              <a:gd name="connsiteX37" fmla="*/ 233175 w 466348"/>
              <a:gd name="connsiteY37" fmla="*/ 692863 h 800100"/>
              <a:gd name="connsiteX38" fmla="*/ 208460 w 466348"/>
              <a:gd name="connsiteY38" fmla="*/ 668148 h 800100"/>
              <a:gd name="connsiteX39" fmla="*/ 233175 w 466348"/>
              <a:gd name="connsiteY39" fmla="*/ 643434 h 800100"/>
              <a:gd name="connsiteX40" fmla="*/ 128945 w 466348"/>
              <a:gd name="connsiteY40" fmla="*/ 643434 h 800100"/>
              <a:gd name="connsiteX41" fmla="*/ 153659 w 466348"/>
              <a:gd name="connsiteY41" fmla="*/ 668148 h 800100"/>
              <a:gd name="connsiteX42" fmla="*/ 128945 w 466348"/>
              <a:gd name="connsiteY42" fmla="*/ 692863 h 800100"/>
              <a:gd name="connsiteX43" fmla="*/ 104230 w 466348"/>
              <a:gd name="connsiteY43" fmla="*/ 668148 h 800100"/>
              <a:gd name="connsiteX44" fmla="*/ 128945 w 466348"/>
              <a:gd name="connsiteY44" fmla="*/ 643434 h 800100"/>
              <a:gd name="connsiteX45" fmla="*/ 24715 w 466348"/>
              <a:gd name="connsiteY45" fmla="*/ 643434 h 800100"/>
              <a:gd name="connsiteX46" fmla="*/ 49429 w 466348"/>
              <a:gd name="connsiteY46" fmla="*/ 668148 h 800100"/>
              <a:gd name="connsiteX47" fmla="*/ 24715 w 466348"/>
              <a:gd name="connsiteY47" fmla="*/ 692863 h 800100"/>
              <a:gd name="connsiteX48" fmla="*/ 0 w 466348"/>
              <a:gd name="connsiteY48" fmla="*/ 668148 h 800100"/>
              <a:gd name="connsiteX49" fmla="*/ 24715 w 466348"/>
              <a:gd name="connsiteY49" fmla="*/ 643434 h 800100"/>
              <a:gd name="connsiteX50" fmla="*/ 441633 w 466348"/>
              <a:gd name="connsiteY50" fmla="*/ 536195 h 800100"/>
              <a:gd name="connsiteX51" fmla="*/ 466348 w 466348"/>
              <a:gd name="connsiteY51" fmla="*/ 560909 h 800100"/>
              <a:gd name="connsiteX52" fmla="*/ 441633 w 466348"/>
              <a:gd name="connsiteY52" fmla="*/ 585624 h 800100"/>
              <a:gd name="connsiteX53" fmla="*/ 416919 w 466348"/>
              <a:gd name="connsiteY53" fmla="*/ 560909 h 800100"/>
              <a:gd name="connsiteX54" fmla="*/ 441633 w 466348"/>
              <a:gd name="connsiteY54" fmla="*/ 536195 h 800100"/>
              <a:gd name="connsiteX55" fmla="*/ 337403 w 466348"/>
              <a:gd name="connsiteY55" fmla="*/ 536195 h 800100"/>
              <a:gd name="connsiteX56" fmla="*/ 362118 w 466348"/>
              <a:gd name="connsiteY56" fmla="*/ 560909 h 800100"/>
              <a:gd name="connsiteX57" fmla="*/ 337403 w 466348"/>
              <a:gd name="connsiteY57" fmla="*/ 585624 h 800100"/>
              <a:gd name="connsiteX58" fmla="*/ 312689 w 466348"/>
              <a:gd name="connsiteY58" fmla="*/ 560909 h 800100"/>
              <a:gd name="connsiteX59" fmla="*/ 337403 w 466348"/>
              <a:gd name="connsiteY59" fmla="*/ 536195 h 800100"/>
              <a:gd name="connsiteX60" fmla="*/ 233175 w 466348"/>
              <a:gd name="connsiteY60" fmla="*/ 536195 h 800100"/>
              <a:gd name="connsiteX61" fmla="*/ 257889 w 466348"/>
              <a:gd name="connsiteY61" fmla="*/ 560909 h 800100"/>
              <a:gd name="connsiteX62" fmla="*/ 233175 w 466348"/>
              <a:gd name="connsiteY62" fmla="*/ 585624 h 800100"/>
              <a:gd name="connsiteX63" fmla="*/ 208460 w 466348"/>
              <a:gd name="connsiteY63" fmla="*/ 560909 h 800100"/>
              <a:gd name="connsiteX64" fmla="*/ 233175 w 466348"/>
              <a:gd name="connsiteY64" fmla="*/ 536195 h 800100"/>
              <a:gd name="connsiteX65" fmla="*/ 128945 w 466348"/>
              <a:gd name="connsiteY65" fmla="*/ 536195 h 800100"/>
              <a:gd name="connsiteX66" fmla="*/ 153659 w 466348"/>
              <a:gd name="connsiteY66" fmla="*/ 560909 h 800100"/>
              <a:gd name="connsiteX67" fmla="*/ 128945 w 466348"/>
              <a:gd name="connsiteY67" fmla="*/ 585624 h 800100"/>
              <a:gd name="connsiteX68" fmla="*/ 104230 w 466348"/>
              <a:gd name="connsiteY68" fmla="*/ 560909 h 800100"/>
              <a:gd name="connsiteX69" fmla="*/ 128945 w 466348"/>
              <a:gd name="connsiteY69" fmla="*/ 536195 h 800100"/>
              <a:gd name="connsiteX70" fmla="*/ 24715 w 466348"/>
              <a:gd name="connsiteY70" fmla="*/ 536195 h 800100"/>
              <a:gd name="connsiteX71" fmla="*/ 49429 w 466348"/>
              <a:gd name="connsiteY71" fmla="*/ 560909 h 800100"/>
              <a:gd name="connsiteX72" fmla="*/ 24715 w 466348"/>
              <a:gd name="connsiteY72" fmla="*/ 585624 h 800100"/>
              <a:gd name="connsiteX73" fmla="*/ 0 w 466348"/>
              <a:gd name="connsiteY73" fmla="*/ 560909 h 800100"/>
              <a:gd name="connsiteX74" fmla="*/ 24715 w 466348"/>
              <a:gd name="connsiteY74" fmla="*/ 536195 h 800100"/>
              <a:gd name="connsiteX75" fmla="*/ 441633 w 466348"/>
              <a:gd name="connsiteY75" fmla="*/ 428956 h 800100"/>
              <a:gd name="connsiteX76" fmla="*/ 466348 w 466348"/>
              <a:gd name="connsiteY76" fmla="*/ 453670 h 800100"/>
              <a:gd name="connsiteX77" fmla="*/ 441633 w 466348"/>
              <a:gd name="connsiteY77" fmla="*/ 478385 h 800100"/>
              <a:gd name="connsiteX78" fmla="*/ 416919 w 466348"/>
              <a:gd name="connsiteY78" fmla="*/ 453670 h 800100"/>
              <a:gd name="connsiteX79" fmla="*/ 441633 w 466348"/>
              <a:gd name="connsiteY79" fmla="*/ 428956 h 800100"/>
              <a:gd name="connsiteX80" fmla="*/ 337403 w 466348"/>
              <a:gd name="connsiteY80" fmla="*/ 428956 h 800100"/>
              <a:gd name="connsiteX81" fmla="*/ 362118 w 466348"/>
              <a:gd name="connsiteY81" fmla="*/ 453670 h 800100"/>
              <a:gd name="connsiteX82" fmla="*/ 337403 w 466348"/>
              <a:gd name="connsiteY82" fmla="*/ 478385 h 800100"/>
              <a:gd name="connsiteX83" fmla="*/ 312689 w 466348"/>
              <a:gd name="connsiteY83" fmla="*/ 453670 h 800100"/>
              <a:gd name="connsiteX84" fmla="*/ 337403 w 466348"/>
              <a:gd name="connsiteY84" fmla="*/ 428956 h 800100"/>
              <a:gd name="connsiteX85" fmla="*/ 233175 w 466348"/>
              <a:gd name="connsiteY85" fmla="*/ 428956 h 800100"/>
              <a:gd name="connsiteX86" fmla="*/ 257889 w 466348"/>
              <a:gd name="connsiteY86" fmla="*/ 453670 h 800100"/>
              <a:gd name="connsiteX87" fmla="*/ 233175 w 466348"/>
              <a:gd name="connsiteY87" fmla="*/ 478385 h 800100"/>
              <a:gd name="connsiteX88" fmla="*/ 208460 w 466348"/>
              <a:gd name="connsiteY88" fmla="*/ 453670 h 800100"/>
              <a:gd name="connsiteX89" fmla="*/ 233175 w 466348"/>
              <a:gd name="connsiteY89" fmla="*/ 428956 h 800100"/>
              <a:gd name="connsiteX90" fmla="*/ 128945 w 466348"/>
              <a:gd name="connsiteY90" fmla="*/ 428956 h 800100"/>
              <a:gd name="connsiteX91" fmla="*/ 153659 w 466348"/>
              <a:gd name="connsiteY91" fmla="*/ 453670 h 800100"/>
              <a:gd name="connsiteX92" fmla="*/ 128945 w 466348"/>
              <a:gd name="connsiteY92" fmla="*/ 478385 h 800100"/>
              <a:gd name="connsiteX93" fmla="*/ 104230 w 466348"/>
              <a:gd name="connsiteY93" fmla="*/ 453670 h 800100"/>
              <a:gd name="connsiteX94" fmla="*/ 128945 w 466348"/>
              <a:gd name="connsiteY94" fmla="*/ 428956 h 800100"/>
              <a:gd name="connsiteX95" fmla="*/ 24715 w 466348"/>
              <a:gd name="connsiteY95" fmla="*/ 428956 h 800100"/>
              <a:gd name="connsiteX96" fmla="*/ 49429 w 466348"/>
              <a:gd name="connsiteY96" fmla="*/ 453670 h 800100"/>
              <a:gd name="connsiteX97" fmla="*/ 24715 w 466348"/>
              <a:gd name="connsiteY97" fmla="*/ 478385 h 800100"/>
              <a:gd name="connsiteX98" fmla="*/ 0 w 466348"/>
              <a:gd name="connsiteY98" fmla="*/ 453670 h 800100"/>
              <a:gd name="connsiteX99" fmla="*/ 24715 w 466348"/>
              <a:gd name="connsiteY99" fmla="*/ 428956 h 800100"/>
              <a:gd name="connsiteX100" fmla="*/ 441633 w 466348"/>
              <a:gd name="connsiteY100" fmla="*/ 321717 h 800100"/>
              <a:gd name="connsiteX101" fmla="*/ 466348 w 466348"/>
              <a:gd name="connsiteY101" fmla="*/ 346431 h 800100"/>
              <a:gd name="connsiteX102" fmla="*/ 441633 w 466348"/>
              <a:gd name="connsiteY102" fmla="*/ 371146 h 800100"/>
              <a:gd name="connsiteX103" fmla="*/ 416919 w 466348"/>
              <a:gd name="connsiteY103" fmla="*/ 346431 h 800100"/>
              <a:gd name="connsiteX104" fmla="*/ 441633 w 466348"/>
              <a:gd name="connsiteY104" fmla="*/ 321717 h 800100"/>
              <a:gd name="connsiteX105" fmla="*/ 337403 w 466348"/>
              <a:gd name="connsiteY105" fmla="*/ 321717 h 800100"/>
              <a:gd name="connsiteX106" fmla="*/ 362118 w 466348"/>
              <a:gd name="connsiteY106" fmla="*/ 346431 h 800100"/>
              <a:gd name="connsiteX107" fmla="*/ 337403 w 466348"/>
              <a:gd name="connsiteY107" fmla="*/ 371146 h 800100"/>
              <a:gd name="connsiteX108" fmla="*/ 312689 w 466348"/>
              <a:gd name="connsiteY108" fmla="*/ 346431 h 800100"/>
              <a:gd name="connsiteX109" fmla="*/ 337403 w 466348"/>
              <a:gd name="connsiteY109" fmla="*/ 321717 h 800100"/>
              <a:gd name="connsiteX110" fmla="*/ 233175 w 466348"/>
              <a:gd name="connsiteY110" fmla="*/ 321717 h 800100"/>
              <a:gd name="connsiteX111" fmla="*/ 257889 w 466348"/>
              <a:gd name="connsiteY111" fmla="*/ 346431 h 800100"/>
              <a:gd name="connsiteX112" fmla="*/ 233175 w 466348"/>
              <a:gd name="connsiteY112" fmla="*/ 371146 h 800100"/>
              <a:gd name="connsiteX113" fmla="*/ 208460 w 466348"/>
              <a:gd name="connsiteY113" fmla="*/ 346431 h 800100"/>
              <a:gd name="connsiteX114" fmla="*/ 233175 w 466348"/>
              <a:gd name="connsiteY114" fmla="*/ 321717 h 800100"/>
              <a:gd name="connsiteX115" fmla="*/ 128945 w 466348"/>
              <a:gd name="connsiteY115" fmla="*/ 321717 h 800100"/>
              <a:gd name="connsiteX116" fmla="*/ 153659 w 466348"/>
              <a:gd name="connsiteY116" fmla="*/ 346431 h 800100"/>
              <a:gd name="connsiteX117" fmla="*/ 128945 w 466348"/>
              <a:gd name="connsiteY117" fmla="*/ 371146 h 800100"/>
              <a:gd name="connsiteX118" fmla="*/ 104230 w 466348"/>
              <a:gd name="connsiteY118" fmla="*/ 346431 h 800100"/>
              <a:gd name="connsiteX119" fmla="*/ 128945 w 466348"/>
              <a:gd name="connsiteY119" fmla="*/ 321717 h 800100"/>
              <a:gd name="connsiteX120" fmla="*/ 24715 w 466348"/>
              <a:gd name="connsiteY120" fmla="*/ 321717 h 800100"/>
              <a:gd name="connsiteX121" fmla="*/ 49429 w 466348"/>
              <a:gd name="connsiteY121" fmla="*/ 346431 h 800100"/>
              <a:gd name="connsiteX122" fmla="*/ 24715 w 466348"/>
              <a:gd name="connsiteY122" fmla="*/ 371146 h 800100"/>
              <a:gd name="connsiteX123" fmla="*/ 0 w 466348"/>
              <a:gd name="connsiteY123" fmla="*/ 346431 h 800100"/>
              <a:gd name="connsiteX124" fmla="*/ 24715 w 466348"/>
              <a:gd name="connsiteY124" fmla="*/ 321717 h 800100"/>
              <a:gd name="connsiteX125" fmla="*/ 441633 w 466348"/>
              <a:gd name="connsiteY125" fmla="*/ 214478 h 800100"/>
              <a:gd name="connsiteX126" fmla="*/ 466348 w 466348"/>
              <a:gd name="connsiteY126" fmla="*/ 239192 h 800100"/>
              <a:gd name="connsiteX127" fmla="*/ 441633 w 466348"/>
              <a:gd name="connsiteY127" fmla="*/ 263907 h 800100"/>
              <a:gd name="connsiteX128" fmla="*/ 416919 w 466348"/>
              <a:gd name="connsiteY128" fmla="*/ 239192 h 800100"/>
              <a:gd name="connsiteX129" fmla="*/ 441633 w 466348"/>
              <a:gd name="connsiteY129" fmla="*/ 214478 h 800100"/>
              <a:gd name="connsiteX130" fmla="*/ 337403 w 466348"/>
              <a:gd name="connsiteY130" fmla="*/ 214478 h 800100"/>
              <a:gd name="connsiteX131" fmla="*/ 362118 w 466348"/>
              <a:gd name="connsiteY131" fmla="*/ 239192 h 800100"/>
              <a:gd name="connsiteX132" fmla="*/ 337403 w 466348"/>
              <a:gd name="connsiteY132" fmla="*/ 263907 h 800100"/>
              <a:gd name="connsiteX133" fmla="*/ 312689 w 466348"/>
              <a:gd name="connsiteY133" fmla="*/ 239192 h 800100"/>
              <a:gd name="connsiteX134" fmla="*/ 337403 w 466348"/>
              <a:gd name="connsiteY134" fmla="*/ 214478 h 800100"/>
              <a:gd name="connsiteX135" fmla="*/ 233175 w 466348"/>
              <a:gd name="connsiteY135" fmla="*/ 214478 h 800100"/>
              <a:gd name="connsiteX136" fmla="*/ 257889 w 466348"/>
              <a:gd name="connsiteY136" fmla="*/ 239192 h 800100"/>
              <a:gd name="connsiteX137" fmla="*/ 233175 w 466348"/>
              <a:gd name="connsiteY137" fmla="*/ 263907 h 800100"/>
              <a:gd name="connsiteX138" fmla="*/ 208460 w 466348"/>
              <a:gd name="connsiteY138" fmla="*/ 239192 h 800100"/>
              <a:gd name="connsiteX139" fmla="*/ 233175 w 466348"/>
              <a:gd name="connsiteY139" fmla="*/ 214478 h 800100"/>
              <a:gd name="connsiteX140" fmla="*/ 128945 w 466348"/>
              <a:gd name="connsiteY140" fmla="*/ 214478 h 800100"/>
              <a:gd name="connsiteX141" fmla="*/ 153659 w 466348"/>
              <a:gd name="connsiteY141" fmla="*/ 239192 h 800100"/>
              <a:gd name="connsiteX142" fmla="*/ 128945 w 466348"/>
              <a:gd name="connsiteY142" fmla="*/ 263907 h 800100"/>
              <a:gd name="connsiteX143" fmla="*/ 104230 w 466348"/>
              <a:gd name="connsiteY143" fmla="*/ 239192 h 800100"/>
              <a:gd name="connsiteX144" fmla="*/ 128945 w 466348"/>
              <a:gd name="connsiteY144" fmla="*/ 214478 h 800100"/>
              <a:gd name="connsiteX145" fmla="*/ 24715 w 466348"/>
              <a:gd name="connsiteY145" fmla="*/ 214478 h 800100"/>
              <a:gd name="connsiteX146" fmla="*/ 49429 w 466348"/>
              <a:gd name="connsiteY146" fmla="*/ 239192 h 800100"/>
              <a:gd name="connsiteX147" fmla="*/ 24715 w 466348"/>
              <a:gd name="connsiteY147" fmla="*/ 263907 h 800100"/>
              <a:gd name="connsiteX148" fmla="*/ 0 w 466348"/>
              <a:gd name="connsiteY148" fmla="*/ 239192 h 800100"/>
              <a:gd name="connsiteX149" fmla="*/ 24715 w 466348"/>
              <a:gd name="connsiteY149" fmla="*/ 214478 h 800100"/>
              <a:gd name="connsiteX150" fmla="*/ 441633 w 466348"/>
              <a:gd name="connsiteY150" fmla="*/ 107239 h 800100"/>
              <a:gd name="connsiteX151" fmla="*/ 466348 w 466348"/>
              <a:gd name="connsiteY151" fmla="*/ 131953 h 800100"/>
              <a:gd name="connsiteX152" fmla="*/ 441633 w 466348"/>
              <a:gd name="connsiteY152" fmla="*/ 156668 h 800100"/>
              <a:gd name="connsiteX153" fmla="*/ 416919 w 466348"/>
              <a:gd name="connsiteY153" fmla="*/ 131953 h 800100"/>
              <a:gd name="connsiteX154" fmla="*/ 441633 w 466348"/>
              <a:gd name="connsiteY154" fmla="*/ 107239 h 800100"/>
              <a:gd name="connsiteX155" fmla="*/ 337403 w 466348"/>
              <a:gd name="connsiteY155" fmla="*/ 107239 h 800100"/>
              <a:gd name="connsiteX156" fmla="*/ 362118 w 466348"/>
              <a:gd name="connsiteY156" fmla="*/ 131953 h 800100"/>
              <a:gd name="connsiteX157" fmla="*/ 337403 w 466348"/>
              <a:gd name="connsiteY157" fmla="*/ 156668 h 800100"/>
              <a:gd name="connsiteX158" fmla="*/ 312689 w 466348"/>
              <a:gd name="connsiteY158" fmla="*/ 131953 h 800100"/>
              <a:gd name="connsiteX159" fmla="*/ 337403 w 466348"/>
              <a:gd name="connsiteY159" fmla="*/ 107239 h 800100"/>
              <a:gd name="connsiteX160" fmla="*/ 233175 w 466348"/>
              <a:gd name="connsiteY160" fmla="*/ 107239 h 800100"/>
              <a:gd name="connsiteX161" fmla="*/ 257889 w 466348"/>
              <a:gd name="connsiteY161" fmla="*/ 131953 h 800100"/>
              <a:gd name="connsiteX162" fmla="*/ 233175 w 466348"/>
              <a:gd name="connsiteY162" fmla="*/ 156668 h 800100"/>
              <a:gd name="connsiteX163" fmla="*/ 208460 w 466348"/>
              <a:gd name="connsiteY163" fmla="*/ 131953 h 800100"/>
              <a:gd name="connsiteX164" fmla="*/ 233175 w 466348"/>
              <a:gd name="connsiteY164" fmla="*/ 107239 h 800100"/>
              <a:gd name="connsiteX165" fmla="*/ 128945 w 466348"/>
              <a:gd name="connsiteY165" fmla="*/ 107239 h 800100"/>
              <a:gd name="connsiteX166" fmla="*/ 153659 w 466348"/>
              <a:gd name="connsiteY166" fmla="*/ 131953 h 800100"/>
              <a:gd name="connsiteX167" fmla="*/ 128945 w 466348"/>
              <a:gd name="connsiteY167" fmla="*/ 156668 h 800100"/>
              <a:gd name="connsiteX168" fmla="*/ 104230 w 466348"/>
              <a:gd name="connsiteY168" fmla="*/ 131953 h 800100"/>
              <a:gd name="connsiteX169" fmla="*/ 128945 w 466348"/>
              <a:gd name="connsiteY169" fmla="*/ 107239 h 800100"/>
              <a:gd name="connsiteX170" fmla="*/ 24715 w 466348"/>
              <a:gd name="connsiteY170" fmla="*/ 107239 h 800100"/>
              <a:gd name="connsiteX171" fmla="*/ 49429 w 466348"/>
              <a:gd name="connsiteY171" fmla="*/ 131953 h 800100"/>
              <a:gd name="connsiteX172" fmla="*/ 24715 w 466348"/>
              <a:gd name="connsiteY172" fmla="*/ 156668 h 800100"/>
              <a:gd name="connsiteX173" fmla="*/ 0 w 466348"/>
              <a:gd name="connsiteY173" fmla="*/ 131953 h 800100"/>
              <a:gd name="connsiteX174" fmla="*/ 24715 w 466348"/>
              <a:gd name="connsiteY174" fmla="*/ 107239 h 800100"/>
              <a:gd name="connsiteX175" fmla="*/ 441633 w 466348"/>
              <a:gd name="connsiteY175" fmla="*/ 0 h 800100"/>
              <a:gd name="connsiteX176" fmla="*/ 466348 w 466348"/>
              <a:gd name="connsiteY176" fmla="*/ 24714 h 800100"/>
              <a:gd name="connsiteX177" fmla="*/ 441633 w 466348"/>
              <a:gd name="connsiteY177" fmla="*/ 49429 h 800100"/>
              <a:gd name="connsiteX178" fmla="*/ 416919 w 466348"/>
              <a:gd name="connsiteY178" fmla="*/ 24714 h 800100"/>
              <a:gd name="connsiteX179" fmla="*/ 441633 w 466348"/>
              <a:gd name="connsiteY179" fmla="*/ 0 h 800100"/>
              <a:gd name="connsiteX180" fmla="*/ 337403 w 466348"/>
              <a:gd name="connsiteY180" fmla="*/ 0 h 800100"/>
              <a:gd name="connsiteX181" fmla="*/ 362118 w 466348"/>
              <a:gd name="connsiteY181" fmla="*/ 24714 h 800100"/>
              <a:gd name="connsiteX182" fmla="*/ 337403 w 466348"/>
              <a:gd name="connsiteY182" fmla="*/ 49429 h 800100"/>
              <a:gd name="connsiteX183" fmla="*/ 312689 w 466348"/>
              <a:gd name="connsiteY183" fmla="*/ 24714 h 800100"/>
              <a:gd name="connsiteX184" fmla="*/ 337403 w 466348"/>
              <a:gd name="connsiteY184" fmla="*/ 0 h 800100"/>
              <a:gd name="connsiteX185" fmla="*/ 233175 w 466348"/>
              <a:gd name="connsiteY185" fmla="*/ 0 h 800100"/>
              <a:gd name="connsiteX186" fmla="*/ 257889 w 466348"/>
              <a:gd name="connsiteY186" fmla="*/ 24714 h 800100"/>
              <a:gd name="connsiteX187" fmla="*/ 233175 w 466348"/>
              <a:gd name="connsiteY187" fmla="*/ 49429 h 800100"/>
              <a:gd name="connsiteX188" fmla="*/ 208460 w 466348"/>
              <a:gd name="connsiteY188" fmla="*/ 24714 h 800100"/>
              <a:gd name="connsiteX189" fmla="*/ 233175 w 466348"/>
              <a:gd name="connsiteY189" fmla="*/ 0 h 800100"/>
              <a:gd name="connsiteX190" fmla="*/ 128945 w 466348"/>
              <a:gd name="connsiteY190" fmla="*/ 0 h 800100"/>
              <a:gd name="connsiteX191" fmla="*/ 153659 w 466348"/>
              <a:gd name="connsiteY191" fmla="*/ 24714 h 800100"/>
              <a:gd name="connsiteX192" fmla="*/ 128945 w 466348"/>
              <a:gd name="connsiteY192" fmla="*/ 49429 h 800100"/>
              <a:gd name="connsiteX193" fmla="*/ 104230 w 466348"/>
              <a:gd name="connsiteY193" fmla="*/ 24714 h 800100"/>
              <a:gd name="connsiteX194" fmla="*/ 128945 w 466348"/>
              <a:gd name="connsiteY194" fmla="*/ 0 h 800100"/>
              <a:gd name="connsiteX195" fmla="*/ 24715 w 466348"/>
              <a:gd name="connsiteY195" fmla="*/ 0 h 800100"/>
              <a:gd name="connsiteX196" fmla="*/ 49429 w 466348"/>
              <a:gd name="connsiteY196" fmla="*/ 24714 h 800100"/>
              <a:gd name="connsiteX197" fmla="*/ 24715 w 466348"/>
              <a:gd name="connsiteY197" fmla="*/ 49429 h 800100"/>
              <a:gd name="connsiteX198" fmla="*/ 0 w 466348"/>
              <a:gd name="connsiteY198" fmla="*/ 24714 h 800100"/>
              <a:gd name="connsiteX199" fmla="*/ 24715 w 466348"/>
              <a:gd name="connsiteY19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466348" h="800100">
                <a:moveTo>
                  <a:pt x="441633" y="750671"/>
                </a:moveTo>
                <a:cubicBezTo>
                  <a:pt x="455283" y="750671"/>
                  <a:pt x="466348" y="761736"/>
                  <a:pt x="466348" y="775386"/>
                </a:cubicBezTo>
                <a:cubicBezTo>
                  <a:pt x="466348" y="789035"/>
                  <a:pt x="455283" y="800100"/>
                  <a:pt x="441633" y="800100"/>
                </a:cubicBezTo>
                <a:cubicBezTo>
                  <a:pt x="427984" y="800100"/>
                  <a:pt x="416919" y="789035"/>
                  <a:pt x="416919" y="775386"/>
                </a:cubicBezTo>
                <a:cubicBezTo>
                  <a:pt x="416919" y="761736"/>
                  <a:pt x="427984" y="750671"/>
                  <a:pt x="441633" y="750671"/>
                </a:cubicBezTo>
                <a:close/>
                <a:moveTo>
                  <a:pt x="337403" y="750671"/>
                </a:moveTo>
                <a:cubicBezTo>
                  <a:pt x="351053" y="750671"/>
                  <a:pt x="362118" y="761736"/>
                  <a:pt x="362118" y="775386"/>
                </a:cubicBezTo>
                <a:cubicBezTo>
                  <a:pt x="362118" y="789035"/>
                  <a:pt x="351053" y="800100"/>
                  <a:pt x="337403" y="800100"/>
                </a:cubicBezTo>
                <a:cubicBezTo>
                  <a:pt x="323754" y="800100"/>
                  <a:pt x="312689" y="789035"/>
                  <a:pt x="312689" y="775386"/>
                </a:cubicBezTo>
                <a:cubicBezTo>
                  <a:pt x="312689" y="761736"/>
                  <a:pt x="323754" y="750671"/>
                  <a:pt x="337403" y="750671"/>
                </a:cubicBezTo>
                <a:close/>
                <a:moveTo>
                  <a:pt x="233175" y="750671"/>
                </a:moveTo>
                <a:cubicBezTo>
                  <a:pt x="246824" y="750671"/>
                  <a:pt x="257889" y="761736"/>
                  <a:pt x="257889" y="775386"/>
                </a:cubicBezTo>
                <a:cubicBezTo>
                  <a:pt x="257889" y="789035"/>
                  <a:pt x="246824" y="800100"/>
                  <a:pt x="233175" y="800100"/>
                </a:cubicBezTo>
                <a:cubicBezTo>
                  <a:pt x="219525" y="800100"/>
                  <a:pt x="208460" y="789035"/>
                  <a:pt x="208460" y="775386"/>
                </a:cubicBezTo>
                <a:cubicBezTo>
                  <a:pt x="208460" y="761736"/>
                  <a:pt x="219525" y="750671"/>
                  <a:pt x="233175" y="750671"/>
                </a:cubicBezTo>
                <a:close/>
                <a:moveTo>
                  <a:pt x="128945" y="750671"/>
                </a:moveTo>
                <a:cubicBezTo>
                  <a:pt x="142594" y="750671"/>
                  <a:pt x="153659" y="761736"/>
                  <a:pt x="153659" y="775386"/>
                </a:cubicBezTo>
                <a:cubicBezTo>
                  <a:pt x="153659" y="789035"/>
                  <a:pt x="142594" y="800100"/>
                  <a:pt x="128945" y="800100"/>
                </a:cubicBezTo>
                <a:cubicBezTo>
                  <a:pt x="115295" y="800100"/>
                  <a:pt x="104230" y="789035"/>
                  <a:pt x="104230" y="775386"/>
                </a:cubicBezTo>
                <a:cubicBezTo>
                  <a:pt x="104230" y="761736"/>
                  <a:pt x="115295" y="750671"/>
                  <a:pt x="128945" y="750671"/>
                </a:cubicBezTo>
                <a:close/>
                <a:moveTo>
                  <a:pt x="24715" y="750671"/>
                </a:moveTo>
                <a:cubicBezTo>
                  <a:pt x="38364" y="750671"/>
                  <a:pt x="49429" y="761736"/>
                  <a:pt x="49429" y="775386"/>
                </a:cubicBezTo>
                <a:cubicBezTo>
                  <a:pt x="49429" y="789035"/>
                  <a:pt x="38364" y="800100"/>
                  <a:pt x="24715" y="800100"/>
                </a:cubicBezTo>
                <a:cubicBezTo>
                  <a:pt x="11065" y="800100"/>
                  <a:pt x="0" y="789035"/>
                  <a:pt x="0" y="775386"/>
                </a:cubicBezTo>
                <a:cubicBezTo>
                  <a:pt x="0" y="761736"/>
                  <a:pt x="11065" y="750671"/>
                  <a:pt x="24715" y="750671"/>
                </a:cubicBezTo>
                <a:close/>
                <a:moveTo>
                  <a:pt x="441633" y="643434"/>
                </a:moveTo>
                <a:cubicBezTo>
                  <a:pt x="455283" y="643434"/>
                  <a:pt x="466348" y="654499"/>
                  <a:pt x="466348" y="668148"/>
                </a:cubicBezTo>
                <a:cubicBezTo>
                  <a:pt x="466348" y="681797"/>
                  <a:pt x="455283" y="692863"/>
                  <a:pt x="441633" y="692863"/>
                </a:cubicBezTo>
                <a:cubicBezTo>
                  <a:pt x="427984" y="692863"/>
                  <a:pt x="416919" y="681797"/>
                  <a:pt x="416919" y="668148"/>
                </a:cubicBezTo>
                <a:cubicBezTo>
                  <a:pt x="416919" y="654499"/>
                  <a:pt x="427984" y="643434"/>
                  <a:pt x="441633" y="643434"/>
                </a:cubicBezTo>
                <a:close/>
                <a:moveTo>
                  <a:pt x="337403" y="643434"/>
                </a:moveTo>
                <a:cubicBezTo>
                  <a:pt x="351053" y="643434"/>
                  <a:pt x="362118" y="654499"/>
                  <a:pt x="362118" y="668148"/>
                </a:cubicBezTo>
                <a:cubicBezTo>
                  <a:pt x="362118" y="681797"/>
                  <a:pt x="351053" y="692863"/>
                  <a:pt x="337403" y="692863"/>
                </a:cubicBezTo>
                <a:cubicBezTo>
                  <a:pt x="323754" y="692863"/>
                  <a:pt x="312689" y="681797"/>
                  <a:pt x="312689" y="668148"/>
                </a:cubicBezTo>
                <a:cubicBezTo>
                  <a:pt x="312689" y="654499"/>
                  <a:pt x="323754" y="643434"/>
                  <a:pt x="337403" y="643434"/>
                </a:cubicBezTo>
                <a:close/>
                <a:moveTo>
                  <a:pt x="233175" y="643434"/>
                </a:moveTo>
                <a:cubicBezTo>
                  <a:pt x="246824" y="643434"/>
                  <a:pt x="257889" y="654499"/>
                  <a:pt x="257889" y="668148"/>
                </a:cubicBezTo>
                <a:cubicBezTo>
                  <a:pt x="257889" y="681797"/>
                  <a:pt x="246824" y="692863"/>
                  <a:pt x="233175" y="692863"/>
                </a:cubicBezTo>
                <a:cubicBezTo>
                  <a:pt x="219525" y="692863"/>
                  <a:pt x="208460" y="681797"/>
                  <a:pt x="208460" y="668148"/>
                </a:cubicBezTo>
                <a:cubicBezTo>
                  <a:pt x="208460" y="654499"/>
                  <a:pt x="219525" y="643434"/>
                  <a:pt x="233175" y="643434"/>
                </a:cubicBezTo>
                <a:close/>
                <a:moveTo>
                  <a:pt x="128945" y="643434"/>
                </a:moveTo>
                <a:cubicBezTo>
                  <a:pt x="142594" y="643434"/>
                  <a:pt x="153659" y="654499"/>
                  <a:pt x="153659" y="668148"/>
                </a:cubicBezTo>
                <a:cubicBezTo>
                  <a:pt x="153659" y="681797"/>
                  <a:pt x="142594" y="692863"/>
                  <a:pt x="128945" y="692863"/>
                </a:cubicBezTo>
                <a:cubicBezTo>
                  <a:pt x="115295" y="692863"/>
                  <a:pt x="104230" y="681797"/>
                  <a:pt x="104230" y="668148"/>
                </a:cubicBezTo>
                <a:cubicBezTo>
                  <a:pt x="104230" y="654499"/>
                  <a:pt x="115295" y="643434"/>
                  <a:pt x="128945" y="643434"/>
                </a:cubicBezTo>
                <a:close/>
                <a:moveTo>
                  <a:pt x="24715" y="643434"/>
                </a:moveTo>
                <a:cubicBezTo>
                  <a:pt x="38364" y="643434"/>
                  <a:pt x="49429" y="654499"/>
                  <a:pt x="49429" y="668148"/>
                </a:cubicBezTo>
                <a:cubicBezTo>
                  <a:pt x="49429" y="681797"/>
                  <a:pt x="38364" y="692863"/>
                  <a:pt x="24715" y="692863"/>
                </a:cubicBezTo>
                <a:cubicBezTo>
                  <a:pt x="11065" y="692863"/>
                  <a:pt x="0" y="681797"/>
                  <a:pt x="0" y="668148"/>
                </a:cubicBezTo>
                <a:cubicBezTo>
                  <a:pt x="0" y="654499"/>
                  <a:pt x="11065" y="643434"/>
                  <a:pt x="24715" y="643434"/>
                </a:cubicBezTo>
                <a:close/>
                <a:moveTo>
                  <a:pt x="441633" y="536195"/>
                </a:moveTo>
                <a:cubicBezTo>
                  <a:pt x="455283" y="536195"/>
                  <a:pt x="466348" y="547260"/>
                  <a:pt x="466348" y="560909"/>
                </a:cubicBezTo>
                <a:cubicBezTo>
                  <a:pt x="466348" y="574558"/>
                  <a:pt x="455283" y="585624"/>
                  <a:pt x="441633" y="585624"/>
                </a:cubicBezTo>
                <a:cubicBezTo>
                  <a:pt x="427984" y="585624"/>
                  <a:pt x="416919" y="574558"/>
                  <a:pt x="416919" y="560909"/>
                </a:cubicBezTo>
                <a:cubicBezTo>
                  <a:pt x="416919" y="547260"/>
                  <a:pt x="427984" y="536195"/>
                  <a:pt x="441633" y="536195"/>
                </a:cubicBezTo>
                <a:close/>
                <a:moveTo>
                  <a:pt x="337403" y="536195"/>
                </a:moveTo>
                <a:cubicBezTo>
                  <a:pt x="351053" y="536195"/>
                  <a:pt x="362118" y="547260"/>
                  <a:pt x="362118" y="560909"/>
                </a:cubicBezTo>
                <a:cubicBezTo>
                  <a:pt x="362118" y="574558"/>
                  <a:pt x="351053" y="585624"/>
                  <a:pt x="337403" y="585624"/>
                </a:cubicBezTo>
                <a:cubicBezTo>
                  <a:pt x="323754" y="585624"/>
                  <a:pt x="312689" y="574558"/>
                  <a:pt x="312689" y="560909"/>
                </a:cubicBezTo>
                <a:cubicBezTo>
                  <a:pt x="312689" y="547260"/>
                  <a:pt x="323754" y="536195"/>
                  <a:pt x="337403" y="536195"/>
                </a:cubicBezTo>
                <a:close/>
                <a:moveTo>
                  <a:pt x="233175" y="536195"/>
                </a:moveTo>
                <a:cubicBezTo>
                  <a:pt x="246824" y="536195"/>
                  <a:pt x="257889" y="547260"/>
                  <a:pt x="257889" y="560909"/>
                </a:cubicBezTo>
                <a:cubicBezTo>
                  <a:pt x="257889" y="574558"/>
                  <a:pt x="246824" y="585624"/>
                  <a:pt x="233175" y="585624"/>
                </a:cubicBezTo>
                <a:cubicBezTo>
                  <a:pt x="219525" y="585624"/>
                  <a:pt x="208460" y="574558"/>
                  <a:pt x="208460" y="560909"/>
                </a:cubicBezTo>
                <a:cubicBezTo>
                  <a:pt x="208460" y="547260"/>
                  <a:pt x="219525" y="536195"/>
                  <a:pt x="233175" y="536195"/>
                </a:cubicBezTo>
                <a:close/>
                <a:moveTo>
                  <a:pt x="128945" y="536195"/>
                </a:moveTo>
                <a:cubicBezTo>
                  <a:pt x="142594" y="536195"/>
                  <a:pt x="153659" y="547260"/>
                  <a:pt x="153659" y="560909"/>
                </a:cubicBezTo>
                <a:cubicBezTo>
                  <a:pt x="153659" y="574558"/>
                  <a:pt x="142594" y="585624"/>
                  <a:pt x="128945" y="585624"/>
                </a:cubicBezTo>
                <a:cubicBezTo>
                  <a:pt x="115295" y="585624"/>
                  <a:pt x="104230" y="574558"/>
                  <a:pt x="104230" y="560909"/>
                </a:cubicBezTo>
                <a:cubicBezTo>
                  <a:pt x="104230" y="547260"/>
                  <a:pt x="115295" y="536195"/>
                  <a:pt x="128945" y="536195"/>
                </a:cubicBezTo>
                <a:close/>
                <a:moveTo>
                  <a:pt x="24715" y="536195"/>
                </a:moveTo>
                <a:cubicBezTo>
                  <a:pt x="38364" y="536195"/>
                  <a:pt x="49429" y="547260"/>
                  <a:pt x="49429" y="560909"/>
                </a:cubicBezTo>
                <a:cubicBezTo>
                  <a:pt x="49429" y="574558"/>
                  <a:pt x="38364" y="585624"/>
                  <a:pt x="24715" y="585624"/>
                </a:cubicBezTo>
                <a:cubicBezTo>
                  <a:pt x="11065" y="585624"/>
                  <a:pt x="0" y="574558"/>
                  <a:pt x="0" y="560909"/>
                </a:cubicBezTo>
                <a:cubicBezTo>
                  <a:pt x="0" y="547260"/>
                  <a:pt x="11065" y="536195"/>
                  <a:pt x="24715" y="536195"/>
                </a:cubicBezTo>
                <a:close/>
                <a:moveTo>
                  <a:pt x="441633" y="428956"/>
                </a:moveTo>
                <a:cubicBezTo>
                  <a:pt x="455283" y="428956"/>
                  <a:pt x="466348" y="440021"/>
                  <a:pt x="466348" y="453670"/>
                </a:cubicBezTo>
                <a:cubicBezTo>
                  <a:pt x="466348" y="467319"/>
                  <a:pt x="455283" y="478385"/>
                  <a:pt x="441633" y="478385"/>
                </a:cubicBezTo>
                <a:cubicBezTo>
                  <a:pt x="427984" y="478385"/>
                  <a:pt x="416919" y="467319"/>
                  <a:pt x="416919" y="453670"/>
                </a:cubicBezTo>
                <a:cubicBezTo>
                  <a:pt x="416919" y="440021"/>
                  <a:pt x="427984" y="428956"/>
                  <a:pt x="441633" y="428956"/>
                </a:cubicBezTo>
                <a:close/>
                <a:moveTo>
                  <a:pt x="337403" y="428956"/>
                </a:moveTo>
                <a:cubicBezTo>
                  <a:pt x="351053" y="428956"/>
                  <a:pt x="362118" y="440021"/>
                  <a:pt x="362118" y="453670"/>
                </a:cubicBezTo>
                <a:cubicBezTo>
                  <a:pt x="362118" y="467319"/>
                  <a:pt x="351053" y="478385"/>
                  <a:pt x="337403" y="478385"/>
                </a:cubicBezTo>
                <a:cubicBezTo>
                  <a:pt x="323754" y="478385"/>
                  <a:pt x="312689" y="467319"/>
                  <a:pt x="312689" y="453670"/>
                </a:cubicBezTo>
                <a:cubicBezTo>
                  <a:pt x="312689" y="440021"/>
                  <a:pt x="323754" y="428956"/>
                  <a:pt x="337403" y="428956"/>
                </a:cubicBezTo>
                <a:close/>
                <a:moveTo>
                  <a:pt x="233175" y="428956"/>
                </a:moveTo>
                <a:cubicBezTo>
                  <a:pt x="246824" y="428956"/>
                  <a:pt x="257889" y="440021"/>
                  <a:pt x="257889" y="453670"/>
                </a:cubicBezTo>
                <a:cubicBezTo>
                  <a:pt x="257889" y="467319"/>
                  <a:pt x="246824" y="478385"/>
                  <a:pt x="233175" y="478385"/>
                </a:cubicBezTo>
                <a:cubicBezTo>
                  <a:pt x="219525" y="478385"/>
                  <a:pt x="208460" y="467319"/>
                  <a:pt x="208460" y="453670"/>
                </a:cubicBezTo>
                <a:cubicBezTo>
                  <a:pt x="208460" y="440021"/>
                  <a:pt x="219525" y="428956"/>
                  <a:pt x="233175" y="428956"/>
                </a:cubicBezTo>
                <a:close/>
                <a:moveTo>
                  <a:pt x="128945" y="428956"/>
                </a:moveTo>
                <a:cubicBezTo>
                  <a:pt x="142594" y="428956"/>
                  <a:pt x="153659" y="440021"/>
                  <a:pt x="153659" y="453670"/>
                </a:cubicBezTo>
                <a:cubicBezTo>
                  <a:pt x="153659" y="467319"/>
                  <a:pt x="142594" y="478385"/>
                  <a:pt x="128945" y="478385"/>
                </a:cubicBezTo>
                <a:cubicBezTo>
                  <a:pt x="115295" y="478385"/>
                  <a:pt x="104230" y="467319"/>
                  <a:pt x="104230" y="453670"/>
                </a:cubicBezTo>
                <a:cubicBezTo>
                  <a:pt x="104230" y="440021"/>
                  <a:pt x="115295" y="428956"/>
                  <a:pt x="128945" y="428956"/>
                </a:cubicBezTo>
                <a:close/>
                <a:moveTo>
                  <a:pt x="24715" y="428956"/>
                </a:moveTo>
                <a:cubicBezTo>
                  <a:pt x="38364" y="428956"/>
                  <a:pt x="49429" y="440021"/>
                  <a:pt x="49429" y="453670"/>
                </a:cubicBezTo>
                <a:cubicBezTo>
                  <a:pt x="49429" y="467319"/>
                  <a:pt x="38364" y="478385"/>
                  <a:pt x="24715" y="478385"/>
                </a:cubicBezTo>
                <a:cubicBezTo>
                  <a:pt x="11065" y="478385"/>
                  <a:pt x="0" y="467319"/>
                  <a:pt x="0" y="453670"/>
                </a:cubicBezTo>
                <a:cubicBezTo>
                  <a:pt x="0" y="440021"/>
                  <a:pt x="11065" y="428956"/>
                  <a:pt x="24715" y="428956"/>
                </a:cubicBezTo>
                <a:close/>
                <a:moveTo>
                  <a:pt x="441633" y="321717"/>
                </a:moveTo>
                <a:cubicBezTo>
                  <a:pt x="455283" y="321717"/>
                  <a:pt x="466348" y="332782"/>
                  <a:pt x="466348" y="346431"/>
                </a:cubicBezTo>
                <a:cubicBezTo>
                  <a:pt x="466348" y="360081"/>
                  <a:pt x="455283" y="371146"/>
                  <a:pt x="441633" y="371146"/>
                </a:cubicBezTo>
                <a:cubicBezTo>
                  <a:pt x="427984" y="371146"/>
                  <a:pt x="416919" y="360081"/>
                  <a:pt x="416919" y="346431"/>
                </a:cubicBezTo>
                <a:cubicBezTo>
                  <a:pt x="416919" y="332782"/>
                  <a:pt x="427984" y="321717"/>
                  <a:pt x="441633" y="321717"/>
                </a:cubicBezTo>
                <a:close/>
                <a:moveTo>
                  <a:pt x="337403" y="321717"/>
                </a:moveTo>
                <a:cubicBezTo>
                  <a:pt x="351053" y="321717"/>
                  <a:pt x="362118" y="332782"/>
                  <a:pt x="362118" y="346431"/>
                </a:cubicBezTo>
                <a:cubicBezTo>
                  <a:pt x="362118" y="360081"/>
                  <a:pt x="351053" y="371146"/>
                  <a:pt x="337403" y="371146"/>
                </a:cubicBezTo>
                <a:cubicBezTo>
                  <a:pt x="323754" y="371146"/>
                  <a:pt x="312689" y="360081"/>
                  <a:pt x="312689" y="346431"/>
                </a:cubicBezTo>
                <a:cubicBezTo>
                  <a:pt x="312689" y="332782"/>
                  <a:pt x="323754" y="321717"/>
                  <a:pt x="337403" y="321717"/>
                </a:cubicBezTo>
                <a:close/>
                <a:moveTo>
                  <a:pt x="233175" y="321717"/>
                </a:moveTo>
                <a:cubicBezTo>
                  <a:pt x="246824" y="321717"/>
                  <a:pt x="257889" y="332782"/>
                  <a:pt x="257889" y="346431"/>
                </a:cubicBezTo>
                <a:cubicBezTo>
                  <a:pt x="257889" y="360081"/>
                  <a:pt x="246824" y="371146"/>
                  <a:pt x="233175" y="371146"/>
                </a:cubicBezTo>
                <a:cubicBezTo>
                  <a:pt x="219525" y="371146"/>
                  <a:pt x="208460" y="360081"/>
                  <a:pt x="208460" y="346431"/>
                </a:cubicBezTo>
                <a:cubicBezTo>
                  <a:pt x="208460" y="332782"/>
                  <a:pt x="219525" y="321717"/>
                  <a:pt x="233175" y="321717"/>
                </a:cubicBezTo>
                <a:close/>
                <a:moveTo>
                  <a:pt x="128945" y="321717"/>
                </a:moveTo>
                <a:cubicBezTo>
                  <a:pt x="142594" y="321717"/>
                  <a:pt x="153659" y="332782"/>
                  <a:pt x="153659" y="346431"/>
                </a:cubicBezTo>
                <a:cubicBezTo>
                  <a:pt x="153659" y="360081"/>
                  <a:pt x="142594" y="371146"/>
                  <a:pt x="128945" y="371146"/>
                </a:cubicBezTo>
                <a:cubicBezTo>
                  <a:pt x="115295" y="371146"/>
                  <a:pt x="104230" y="360081"/>
                  <a:pt x="104230" y="346431"/>
                </a:cubicBezTo>
                <a:cubicBezTo>
                  <a:pt x="104230" y="332782"/>
                  <a:pt x="115295" y="321717"/>
                  <a:pt x="128945" y="321717"/>
                </a:cubicBezTo>
                <a:close/>
                <a:moveTo>
                  <a:pt x="24715" y="321717"/>
                </a:moveTo>
                <a:cubicBezTo>
                  <a:pt x="38364" y="321717"/>
                  <a:pt x="49429" y="332782"/>
                  <a:pt x="49429" y="346431"/>
                </a:cubicBezTo>
                <a:cubicBezTo>
                  <a:pt x="49429" y="360081"/>
                  <a:pt x="38364" y="371146"/>
                  <a:pt x="24715" y="371146"/>
                </a:cubicBezTo>
                <a:cubicBezTo>
                  <a:pt x="11065" y="371146"/>
                  <a:pt x="0" y="360081"/>
                  <a:pt x="0" y="346431"/>
                </a:cubicBezTo>
                <a:cubicBezTo>
                  <a:pt x="0" y="332782"/>
                  <a:pt x="11065" y="321717"/>
                  <a:pt x="24715" y="321717"/>
                </a:cubicBezTo>
                <a:close/>
                <a:moveTo>
                  <a:pt x="441633" y="214478"/>
                </a:moveTo>
                <a:cubicBezTo>
                  <a:pt x="455283" y="214478"/>
                  <a:pt x="466348" y="225543"/>
                  <a:pt x="466348" y="239192"/>
                </a:cubicBezTo>
                <a:cubicBezTo>
                  <a:pt x="466348" y="252842"/>
                  <a:pt x="455283" y="263907"/>
                  <a:pt x="441633" y="263907"/>
                </a:cubicBezTo>
                <a:cubicBezTo>
                  <a:pt x="427984" y="263907"/>
                  <a:pt x="416919" y="252842"/>
                  <a:pt x="416919" y="239192"/>
                </a:cubicBezTo>
                <a:cubicBezTo>
                  <a:pt x="416919" y="225543"/>
                  <a:pt x="427984" y="214478"/>
                  <a:pt x="441633" y="214478"/>
                </a:cubicBezTo>
                <a:close/>
                <a:moveTo>
                  <a:pt x="337403" y="214478"/>
                </a:moveTo>
                <a:cubicBezTo>
                  <a:pt x="351053" y="214478"/>
                  <a:pt x="362118" y="225543"/>
                  <a:pt x="362118" y="239192"/>
                </a:cubicBezTo>
                <a:cubicBezTo>
                  <a:pt x="362118" y="252842"/>
                  <a:pt x="351053" y="263907"/>
                  <a:pt x="337403" y="263907"/>
                </a:cubicBezTo>
                <a:cubicBezTo>
                  <a:pt x="323754" y="263907"/>
                  <a:pt x="312689" y="252842"/>
                  <a:pt x="312689" y="239192"/>
                </a:cubicBezTo>
                <a:cubicBezTo>
                  <a:pt x="312689" y="225543"/>
                  <a:pt x="323754" y="214478"/>
                  <a:pt x="337403" y="214478"/>
                </a:cubicBezTo>
                <a:close/>
                <a:moveTo>
                  <a:pt x="233175" y="214478"/>
                </a:moveTo>
                <a:cubicBezTo>
                  <a:pt x="246824" y="214478"/>
                  <a:pt x="257889" y="225543"/>
                  <a:pt x="257889" y="239192"/>
                </a:cubicBezTo>
                <a:cubicBezTo>
                  <a:pt x="257889" y="252842"/>
                  <a:pt x="246824" y="263907"/>
                  <a:pt x="233175" y="263907"/>
                </a:cubicBezTo>
                <a:cubicBezTo>
                  <a:pt x="219525" y="263907"/>
                  <a:pt x="208460" y="252842"/>
                  <a:pt x="208460" y="239192"/>
                </a:cubicBezTo>
                <a:cubicBezTo>
                  <a:pt x="208460" y="225543"/>
                  <a:pt x="219525" y="214478"/>
                  <a:pt x="233175" y="214478"/>
                </a:cubicBezTo>
                <a:close/>
                <a:moveTo>
                  <a:pt x="128945" y="214478"/>
                </a:moveTo>
                <a:cubicBezTo>
                  <a:pt x="142594" y="214478"/>
                  <a:pt x="153659" y="225543"/>
                  <a:pt x="153659" y="239192"/>
                </a:cubicBezTo>
                <a:cubicBezTo>
                  <a:pt x="153659" y="252842"/>
                  <a:pt x="142594" y="263907"/>
                  <a:pt x="128945" y="263907"/>
                </a:cubicBezTo>
                <a:cubicBezTo>
                  <a:pt x="115295" y="263907"/>
                  <a:pt x="104230" y="252842"/>
                  <a:pt x="104230" y="239192"/>
                </a:cubicBezTo>
                <a:cubicBezTo>
                  <a:pt x="104230" y="225543"/>
                  <a:pt x="115295" y="214478"/>
                  <a:pt x="128945" y="214478"/>
                </a:cubicBezTo>
                <a:close/>
                <a:moveTo>
                  <a:pt x="24715" y="214478"/>
                </a:moveTo>
                <a:cubicBezTo>
                  <a:pt x="38364" y="214478"/>
                  <a:pt x="49429" y="225543"/>
                  <a:pt x="49429" y="239192"/>
                </a:cubicBezTo>
                <a:cubicBezTo>
                  <a:pt x="49429" y="252842"/>
                  <a:pt x="38364" y="263907"/>
                  <a:pt x="24715" y="263907"/>
                </a:cubicBezTo>
                <a:cubicBezTo>
                  <a:pt x="11065" y="263907"/>
                  <a:pt x="0" y="252842"/>
                  <a:pt x="0" y="239192"/>
                </a:cubicBezTo>
                <a:cubicBezTo>
                  <a:pt x="0" y="225543"/>
                  <a:pt x="11065" y="214478"/>
                  <a:pt x="24715" y="214478"/>
                </a:cubicBezTo>
                <a:close/>
                <a:moveTo>
                  <a:pt x="441633" y="107239"/>
                </a:moveTo>
                <a:cubicBezTo>
                  <a:pt x="455283" y="107239"/>
                  <a:pt x="466348" y="118304"/>
                  <a:pt x="466348" y="131953"/>
                </a:cubicBezTo>
                <a:cubicBezTo>
                  <a:pt x="466348" y="145603"/>
                  <a:pt x="455283" y="156668"/>
                  <a:pt x="441633" y="156668"/>
                </a:cubicBezTo>
                <a:cubicBezTo>
                  <a:pt x="427984" y="156668"/>
                  <a:pt x="416919" y="145603"/>
                  <a:pt x="416919" y="131953"/>
                </a:cubicBezTo>
                <a:cubicBezTo>
                  <a:pt x="416919" y="118304"/>
                  <a:pt x="427984" y="107239"/>
                  <a:pt x="441633" y="107239"/>
                </a:cubicBezTo>
                <a:close/>
                <a:moveTo>
                  <a:pt x="337403" y="107239"/>
                </a:moveTo>
                <a:cubicBezTo>
                  <a:pt x="351053" y="107239"/>
                  <a:pt x="362118" y="118304"/>
                  <a:pt x="362118" y="131953"/>
                </a:cubicBezTo>
                <a:cubicBezTo>
                  <a:pt x="362118" y="145603"/>
                  <a:pt x="351053" y="156668"/>
                  <a:pt x="337403" y="156668"/>
                </a:cubicBezTo>
                <a:cubicBezTo>
                  <a:pt x="323754" y="156668"/>
                  <a:pt x="312689" y="145603"/>
                  <a:pt x="312689" y="131953"/>
                </a:cubicBezTo>
                <a:cubicBezTo>
                  <a:pt x="312689" y="118304"/>
                  <a:pt x="323754" y="107239"/>
                  <a:pt x="337403" y="107239"/>
                </a:cubicBezTo>
                <a:close/>
                <a:moveTo>
                  <a:pt x="233175" y="107239"/>
                </a:moveTo>
                <a:cubicBezTo>
                  <a:pt x="246824" y="107239"/>
                  <a:pt x="257889" y="118304"/>
                  <a:pt x="257889" y="131953"/>
                </a:cubicBezTo>
                <a:cubicBezTo>
                  <a:pt x="257889" y="145603"/>
                  <a:pt x="246824" y="156668"/>
                  <a:pt x="233175" y="156668"/>
                </a:cubicBezTo>
                <a:cubicBezTo>
                  <a:pt x="219525" y="156668"/>
                  <a:pt x="208460" y="145603"/>
                  <a:pt x="208460" y="131953"/>
                </a:cubicBezTo>
                <a:cubicBezTo>
                  <a:pt x="208460" y="118304"/>
                  <a:pt x="219525" y="107239"/>
                  <a:pt x="233175" y="107239"/>
                </a:cubicBezTo>
                <a:close/>
                <a:moveTo>
                  <a:pt x="128945" y="107239"/>
                </a:moveTo>
                <a:cubicBezTo>
                  <a:pt x="142594" y="107239"/>
                  <a:pt x="153659" y="118304"/>
                  <a:pt x="153659" y="131953"/>
                </a:cubicBezTo>
                <a:cubicBezTo>
                  <a:pt x="153659" y="145603"/>
                  <a:pt x="142594" y="156668"/>
                  <a:pt x="128945" y="156668"/>
                </a:cubicBezTo>
                <a:cubicBezTo>
                  <a:pt x="115295" y="156668"/>
                  <a:pt x="104230" y="145603"/>
                  <a:pt x="104230" y="131953"/>
                </a:cubicBezTo>
                <a:cubicBezTo>
                  <a:pt x="104230" y="118304"/>
                  <a:pt x="115295" y="107239"/>
                  <a:pt x="128945" y="107239"/>
                </a:cubicBezTo>
                <a:close/>
                <a:moveTo>
                  <a:pt x="24715" y="107239"/>
                </a:moveTo>
                <a:cubicBezTo>
                  <a:pt x="38364" y="107239"/>
                  <a:pt x="49429" y="118304"/>
                  <a:pt x="49429" y="131953"/>
                </a:cubicBezTo>
                <a:cubicBezTo>
                  <a:pt x="49429" y="145603"/>
                  <a:pt x="38364" y="156668"/>
                  <a:pt x="24715" y="156668"/>
                </a:cubicBezTo>
                <a:cubicBezTo>
                  <a:pt x="11065" y="156668"/>
                  <a:pt x="0" y="145603"/>
                  <a:pt x="0" y="131953"/>
                </a:cubicBezTo>
                <a:cubicBezTo>
                  <a:pt x="0" y="118304"/>
                  <a:pt x="11065" y="107239"/>
                  <a:pt x="24715" y="107239"/>
                </a:cubicBezTo>
                <a:close/>
                <a:moveTo>
                  <a:pt x="441633" y="0"/>
                </a:moveTo>
                <a:cubicBezTo>
                  <a:pt x="455283" y="0"/>
                  <a:pt x="466348" y="11065"/>
                  <a:pt x="466348" y="24714"/>
                </a:cubicBezTo>
                <a:cubicBezTo>
                  <a:pt x="466348" y="38364"/>
                  <a:pt x="455283" y="49429"/>
                  <a:pt x="441633" y="49429"/>
                </a:cubicBezTo>
                <a:cubicBezTo>
                  <a:pt x="427984" y="49429"/>
                  <a:pt x="416919" y="38364"/>
                  <a:pt x="416919" y="24714"/>
                </a:cubicBezTo>
                <a:cubicBezTo>
                  <a:pt x="416919" y="11065"/>
                  <a:pt x="427984" y="0"/>
                  <a:pt x="441633" y="0"/>
                </a:cubicBezTo>
                <a:close/>
                <a:moveTo>
                  <a:pt x="337403" y="0"/>
                </a:moveTo>
                <a:cubicBezTo>
                  <a:pt x="351053" y="0"/>
                  <a:pt x="362118" y="11065"/>
                  <a:pt x="362118" y="24714"/>
                </a:cubicBezTo>
                <a:cubicBezTo>
                  <a:pt x="362118" y="38364"/>
                  <a:pt x="351053" y="49429"/>
                  <a:pt x="337403" y="49429"/>
                </a:cubicBezTo>
                <a:cubicBezTo>
                  <a:pt x="323754" y="49429"/>
                  <a:pt x="312689" y="38364"/>
                  <a:pt x="312689" y="24714"/>
                </a:cubicBezTo>
                <a:cubicBezTo>
                  <a:pt x="312689" y="11065"/>
                  <a:pt x="323754" y="0"/>
                  <a:pt x="337403" y="0"/>
                </a:cubicBezTo>
                <a:close/>
                <a:moveTo>
                  <a:pt x="233175" y="0"/>
                </a:moveTo>
                <a:cubicBezTo>
                  <a:pt x="246824" y="0"/>
                  <a:pt x="257889" y="11065"/>
                  <a:pt x="257889" y="24714"/>
                </a:cubicBezTo>
                <a:cubicBezTo>
                  <a:pt x="257889" y="38364"/>
                  <a:pt x="246824" y="49429"/>
                  <a:pt x="233175" y="49429"/>
                </a:cubicBezTo>
                <a:cubicBezTo>
                  <a:pt x="219525" y="49429"/>
                  <a:pt x="208460" y="38364"/>
                  <a:pt x="208460" y="24714"/>
                </a:cubicBezTo>
                <a:cubicBezTo>
                  <a:pt x="208460" y="11065"/>
                  <a:pt x="219525" y="0"/>
                  <a:pt x="233175" y="0"/>
                </a:cubicBezTo>
                <a:close/>
                <a:moveTo>
                  <a:pt x="128945" y="0"/>
                </a:moveTo>
                <a:cubicBezTo>
                  <a:pt x="142594" y="0"/>
                  <a:pt x="153659" y="11065"/>
                  <a:pt x="153659" y="24714"/>
                </a:cubicBezTo>
                <a:cubicBezTo>
                  <a:pt x="153659" y="38364"/>
                  <a:pt x="142594" y="49429"/>
                  <a:pt x="128945" y="49429"/>
                </a:cubicBezTo>
                <a:cubicBezTo>
                  <a:pt x="115295" y="49429"/>
                  <a:pt x="104230" y="38364"/>
                  <a:pt x="104230" y="24714"/>
                </a:cubicBezTo>
                <a:cubicBezTo>
                  <a:pt x="104230" y="11065"/>
                  <a:pt x="115295" y="0"/>
                  <a:pt x="128945" y="0"/>
                </a:cubicBezTo>
                <a:close/>
                <a:moveTo>
                  <a:pt x="24715" y="0"/>
                </a:moveTo>
                <a:cubicBezTo>
                  <a:pt x="38364" y="0"/>
                  <a:pt x="49429" y="11065"/>
                  <a:pt x="49429" y="24714"/>
                </a:cubicBezTo>
                <a:cubicBezTo>
                  <a:pt x="49429" y="38364"/>
                  <a:pt x="38364" y="49429"/>
                  <a:pt x="24715" y="49429"/>
                </a:cubicBezTo>
                <a:cubicBezTo>
                  <a:pt x="11065" y="49429"/>
                  <a:pt x="0" y="38364"/>
                  <a:pt x="0" y="24714"/>
                </a:cubicBezTo>
                <a:cubicBezTo>
                  <a:pt x="0" y="11065"/>
                  <a:pt x="11065" y="0"/>
                  <a:pt x="24715" y="0"/>
                </a:cubicBez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>
            <a:off x="6675697" y="1089464"/>
            <a:ext cx="3737934" cy="3737934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alpha val="70000"/>
                </a:schemeClr>
              </a:gs>
              <a:gs pos="59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4" r="5096" b="45352"/>
          <a:stretch>
            <a:fillRect/>
          </a:stretch>
        </p:blipFill>
        <p:spPr>
          <a:xfrm>
            <a:off x="7052316" y="885660"/>
            <a:ext cx="5139682" cy="4497344"/>
          </a:xfrm>
          <a:prstGeom prst="rect">
            <a:avLst/>
          </a:prstGeom>
        </p:spPr>
      </p:pic>
      <p:sp>
        <p:nvSpPr>
          <p:cNvPr id="12" name="矩形: 单圆角 11"/>
          <p:cNvSpPr/>
          <p:nvPr userDrawn="1">
            <p:custDataLst>
              <p:tags r:id="rId7"/>
            </p:custDataLst>
          </p:nvPr>
        </p:nvSpPr>
        <p:spPr>
          <a:xfrm flipH="1">
            <a:off x="803274" y="5176732"/>
            <a:ext cx="11388722" cy="1091933"/>
          </a:xfrm>
          <a:prstGeom prst="round1Rect">
            <a:avLst>
              <a:gd name="adj" fmla="val 239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 userDrawn="1">
            <p:custDataLst>
              <p:tags r:id="rId8"/>
            </p:custDataLst>
          </p:nvPr>
        </p:nvCxnSpPr>
        <p:spPr>
          <a:xfrm>
            <a:off x="3456279" y="5722698"/>
            <a:ext cx="6011275" cy="0"/>
          </a:xfrm>
          <a:prstGeom prst="straightConnector1">
            <a:avLst/>
          </a:prstGeom>
          <a:ln w="15875">
            <a:solidFill>
              <a:schemeClr val="lt1">
                <a:alpha val="3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/>
          <p:cNvSpPr/>
          <p:nvPr userDrawn="1">
            <p:custDataLst>
              <p:tags r:id="rId9"/>
            </p:custDataLst>
          </p:nvPr>
        </p:nvSpPr>
        <p:spPr>
          <a:xfrm>
            <a:off x="6444690" y="3130397"/>
            <a:ext cx="582173" cy="998818"/>
          </a:xfrm>
          <a:custGeom>
            <a:avLst/>
            <a:gdLst>
              <a:gd name="connsiteX0" fmla="*/ 551321 w 582173"/>
              <a:gd name="connsiteY0" fmla="*/ 937113 h 998818"/>
              <a:gd name="connsiteX1" fmla="*/ 582173 w 582173"/>
              <a:gd name="connsiteY1" fmla="*/ 967966 h 998818"/>
              <a:gd name="connsiteX2" fmla="*/ 551321 w 582173"/>
              <a:gd name="connsiteY2" fmla="*/ 998818 h 998818"/>
              <a:gd name="connsiteX3" fmla="*/ 520468 w 582173"/>
              <a:gd name="connsiteY3" fmla="*/ 967966 h 998818"/>
              <a:gd name="connsiteX4" fmla="*/ 551321 w 582173"/>
              <a:gd name="connsiteY4" fmla="*/ 937113 h 998818"/>
              <a:gd name="connsiteX5" fmla="*/ 421204 w 582173"/>
              <a:gd name="connsiteY5" fmla="*/ 937113 h 998818"/>
              <a:gd name="connsiteX6" fmla="*/ 452056 w 582173"/>
              <a:gd name="connsiteY6" fmla="*/ 967966 h 998818"/>
              <a:gd name="connsiteX7" fmla="*/ 421204 w 582173"/>
              <a:gd name="connsiteY7" fmla="*/ 998818 h 998818"/>
              <a:gd name="connsiteX8" fmla="*/ 390351 w 582173"/>
              <a:gd name="connsiteY8" fmla="*/ 967966 h 998818"/>
              <a:gd name="connsiteX9" fmla="*/ 421204 w 582173"/>
              <a:gd name="connsiteY9" fmla="*/ 937113 h 998818"/>
              <a:gd name="connsiteX10" fmla="*/ 291087 w 582173"/>
              <a:gd name="connsiteY10" fmla="*/ 937113 h 998818"/>
              <a:gd name="connsiteX11" fmla="*/ 321939 w 582173"/>
              <a:gd name="connsiteY11" fmla="*/ 967966 h 998818"/>
              <a:gd name="connsiteX12" fmla="*/ 291087 w 582173"/>
              <a:gd name="connsiteY12" fmla="*/ 998818 h 998818"/>
              <a:gd name="connsiteX13" fmla="*/ 260234 w 582173"/>
              <a:gd name="connsiteY13" fmla="*/ 967966 h 998818"/>
              <a:gd name="connsiteX14" fmla="*/ 291087 w 582173"/>
              <a:gd name="connsiteY14" fmla="*/ 937113 h 998818"/>
              <a:gd name="connsiteX15" fmla="*/ 160970 w 582173"/>
              <a:gd name="connsiteY15" fmla="*/ 937113 h 998818"/>
              <a:gd name="connsiteX16" fmla="*/ 191822 w 582173"/>
              <a:gd name="connsiteY16" fmla="*/ 967966 h 998818"/>
              <a:gd name="connsiteX17" fmla="*/ 160970 w 582173"/>
              <a:gd name="connsiteY17" fmla="*/ 998818 h 998818"/>
              <a:gd name="connsiteX18" fmla="*/ 130117 w 582173"/>
              <a:gd name="connsiteY18" fmla="*/ 967966 h 998818"/>
              <a:gd name="connsiteX19" fmla="*/ 160970 w 582173"/>
              <a:gd name="connsiteY19" fmla="*/ 937113 h 998818"/>
              <a:gd name="connsiteX20" fmla="*/ 30853 w 582173"/>
              <a:gd name="connsiteY20" fmla="*/ 937113 h 998818"/>
              <a:gd name="connsiteX21" fmla="*/ 61705 w 582173"/>
              <a:gd name="connsiteY21" fmla="*/ 967966 h 998818"/>
              <a:gd name="connsiteX22" fmla="*/ 30853 w 582173"/>
              <a:gd name="connsiteY22" fmla="*/ 998818 h 998818"/>
              <a:gd name="connsiteX23" fmla="*/ 0 w 582173"/>
              <a:gd name="connsiteY23" fmla="*/ 967966 h 998818"/>
              <a:gd name="connsiteX24" fmla="*/ 30853 w 582173"/>
              <a:gd name="connsiteY24" fmla="*/ 937113 h 998818"/>
              <a:gd name="connsiteX25" fmla="*/ 551321 w 582173"/>
              <a:gd name="connsiteY25" fmla="*/ 803241 h 998818"/>
              <a:gd name="connsiteX26" fmla="*/ 582173 w 582173"/>
              <a:gd name="connsiteY26" fmla="*/ 834094 h 998818"/>
              <a:gd name="connsiteX27" fmla="*/ 551321 w 582173"/>
              <a:gd name="connsiteY27" fmla="*/ 864946 h 998818"/>
              <a:gd name="connsiteX28" fmla="*/ 520468 w 582173"/>
              <a:gd name="connsiteY28" fmla="*/ 834094 h 998818"/>
              <a:gd name="connsiteX29" fmla="*/ 551321 w 582173"/>
              <a:gd name="connsiteY29" fmla="*/ 803241 h 998818"/>
              <a:gd name="connsiteX30" fmla="*/ 421204 w 582173"/>
              <a:gd name="connsiteY30" fmla="*/ 803241 h 998818"/>
              <a:gd name="connsiteX31" fmla="*/ 452056 w 582173"/>
              <a:gd name="connsiteY31" fmla="*/ 834094 h 998818"/>
              <a:gd name="connsiteX32" fmla="*/ 421204 w 582173"/>
              <a:gd name="connsiteY32" fmla="*/ 864946 h 998818"/>
              <a:gd name="connsiteX33" fmla="*/ 390351 w 582173"/>
              <a:gd name="connsiteY33" fmla="*/ 834094 h 998818"/>
              <a:gd name="connsiteX34" fmla="*/ 421204 w 582173"/>
              <a:gd name="connsiteY34" fmla="*/ 803241 h 998818"/>
              <a:gd name="connsiteX35" fmla="*/ 291087 w 582173"/>
              <a:gd name="connsiteY35" fmla="*/ 803241 h 998818"/>
              <a:gd name="connsiteX36" fmla="*/ 321939 w 582173"/>
              <a:gd name="connsiteY36" fmla="*/ 834094 h 998818"/>
              <a:gd name="connsiteX37" fmla="*/ 291087 w 582173"/>
              <a:gd name="connsiteY37" fmla="*/ 864946 h 998818"/>
              <a:gd name="connsiteX38" fmla="*/ 260234 w 582173"/>
              <a:gd name="connsiteY38" fmla="*/ 834094 h 998818"/>
              <a:gd name="connsiteX39" fmla="*/ 291087 w 582173"/>
              <a:gd name="connsiteY39" fmla="*/ 803241 h 998818"/>
              <a:gd name="connsiteX40" fmla="*/ 160970 w 582173"/>
              <a:gd name="connsiteY40" fmla="*/ 803241 h 998818"/>
              <a:gd name="connsiteX41" fmla="*/ 191822 w 582173"/>
              <a:gd name="connsiteY41" fmla="*/ 834094 h 998818"/>
              <a:gd name="connsiteX42" fmla="*/ 160970 w 582173"/>
              <a:gd name="connsiteY42" fmla="*/ 864946 h 998818"/>
              <a:gd name="connsiteX43" fmla="*/ 130117 w 582173"/>
              <a:gd name="connsiteY43" fmla="*/ 834094 h 998818"/>
              <a:gd name="connsiteX44" fmla="*/ 160970 w 582173"/>
              <a:gd name="connsiteY44" fmla="*/ 803241 h 998818"/>
              <a:gd name="connsiteX45" fmla="*/ 30853 w 582173"/>
              <a:gd name="connsiteY45" fmla="*/ 803241 h 998818"/>
              <a:gd name="connsiteX46" fmla="*/ 61705 w 582173"/>
              <a:gd name="connsiteY46" fmla="*/ 834094 h 998818"/>
              <a:gd name="connsiteX47" fmla="*/ 30853 w 582173"/>
              <a:gd name="connsiteY47" fmla="*/ 864946 h 998818"/>
              <a:gd name="connsiteX48" fmla="*/ 0 w 582173"/>
              <a:gd name="connsiteY48" fmla="*/ 834094 h 998818"/>
              <a:gd name="connsiteX49" fmla="*/ 30853 w 582173"/>
              <a:gd name="connsiteY49" fmla="*/ 803241 h 998818"/>
              <a:gd name="connsiteX50" fmla="*/ 551321 w 582173"/>
              <a:gd name="connsiteY50" fmla="*/ 669368 h 998818"/>
              <a:gd name="connsiteX51" fmla="*/ 582173 w 582173"/>
              <a:gd name="connsiteY51" fmla="*/ 700220 h 998818"/>
              <a:gd name="connsiteX52" fmla="*/ 551321 w 582173"/>
              <a:gd name="connsiteY52" fmla="*/ 731073 h 998818"/>
              <a:gd name="connsiteX53" fmla="*/ 520468 w 582173"/>
              <a:gd name="connsiteY53" fmla="*/ 700220 h 998818"/>
              <a:gd name="connsiteX54" fmla="*/ 551321 w 582173"/>
              <a:gd name="connsiteY54" fmla="*/ 669368 h 998818"/>
              <a:gd name="connsiteX55" fmla="*/ 421204 w 582173"/>
              <a:gd name="connsiteY55" fmla="*/ 669368 h 998818"/>
              <a:gd name="connsiteX56" fmla="*/ 452056 w 582173"/>
              <a:gd name="connsiteY56" fmla="*/ 700220 h 998818"/>
              <a:gd name="connsiteX57" fmla="*/ 421204 w 582173"/>
              <a:gd name="connsiteY57" fmla="*/ 731073 h 998818"/>
              <a:gd name="connsiteX58" fmla="*/ 390351 w 582173"/>
              <a:gd name="connsiteY58" fmla="*/ 700220 h 998818"/>
              <a:gd name="connsiteX59" fmla="*/ 421204 w 582173"/>
              <a:gd name="connsiteY59" fmla="*/ 669368 h 998818"/>
              <a:gd name="connsiteX60" fmla="*/ 291087 w 582173"/>
              <a:gd name="connsiteY60" fmla="*/ 669368 h 998818"/>
              <a:gd name="connsiteX61" fmla="*/ 321939 w 582173"/>
              <a:gd name="connsiteY61" fmla="*/ 700220 h 998818"/>
              <a:gd name="connsiteX62" fmla="*/ 291087 w 582173"/>
              <a:gd name="connsiteY62" fmla="*/ 731073 h 998818"/>
              <a:gd name="connsiteX63" fmla="*/ 260234 w 582173"/>
              <a:gd name="connsiteY63" fmla="*/ 700220 h 998818"/>
              <a:gd name="connsiteX64" fmla="*/ 291087 w 582173"/>
              <a:gd name="connsiteY64" fmla="*/ 669368 h 998818"/>
              <a:gd name="connsiteX65" fmla="*/ 160970 w 582173"/>
              <a:gd name="connsiteY65" fmla="*/ 669368 h 998818"/>
              <a:gd name="connsiteX66" fmla="*/ 191822 w 582173"/>
              <a:gd name="connsiteY66" fmla="*/ 700220 h 998818"/>
              <a:gd name="connsiteX67" fmla="*/ 160970 w 582173"/>
              <a:gd name="connsiteY67" fmla="*/ 731073 h 998818"/>
              <a:gd name="connsiteX68" fmla="*/ 130117 w 582173"/>
              <a:gd name="connsiteY68" fmla="*/ 700220 h 998818"/>
              <a:gd name="connsiteX69" fmla="*/ 160970 w 582173"/>
              <a:gd name="connsiteY69" fmla="*/ 669368 h 998818"/>
              <a:gd name="connsiteX70" fmla="*/ 30853 w 582173"/>
              <a:gd name="connsiteY70" fmla="*/ 669368 h 998818"/>
              <a:gd name="connsiteX71" fmla="*/ 61705 w 582173"/>
              <a:gd name="connsiteY71" fmla="*/ 700220 h 998818"/>
              <a:gd name="connsiteX72" fmla="*/ 30853 w 582173"/>
              <a:gd name="connsiteY72" fmla="*/ 731073 h 998818"/>
              <a:gd name="connsiteX73" fmla="*/ 0 w 582173"/>
              <a:gd name="connsiteY73" fmla="*/ 700220 h 998818"/>
              <a:gd name="connsiteX74" fmla="*/ 30853 w 582173"/>
              <a:gd name="connsiteY74" fmla="*/ 669368 h 998818"/>
              <a:gd name="connsiteX75" fmla="*/ 551321 w 582173"/>
              <a:gd name="connsiteY75" fmla="*/ 535494 h 998818"/>
              <a:gd name="connsiteX76" fmla="*/ 582173 w 582173"/>
              <a:gd name="connsiteY76" fmla="*/ 566347 h 998818"/>
              <a:gd name="connsiteX77" fmla="*/ 551321 w 582173"/>
              <a:gd name="connsiteY77" fmla="*/ 597199 h 998818"/>
              <a:gd name="connsiteX78" fmla="*/ 520468 w 582173"/>
              <a:gd name="connsiteY78" fmla="*/ 566347 h 998818"/>
              <a:gd name="connsiteX79" fmla="*/ 551321 w 582173"/>
              <a:gd name="connsiteY79" fmla="*/ 535494 h 998818"/>
              <a:gd name="connsiteX80" fmla="*/ 421204 w 582173"/>
              <a:gd name="connsiteY80" fmla="*/ 535494 h 998818"/>
              <a:gd name="connsiteX81" fmla="*/ 452056 w 582173"/>
              <a:gd name="connsiteY81" fmla="*/ 566347 h 998818"/>
              <a:gd name="connsiteX82" fmla="*/ 421204 w 582173"/>
              <a:gd name="connsiteY82" fmla="*/ 597199 h 998818"/>
              <a:gd name="connsiteX83" fmla="*/ 390351 w 582173"/>
              <a:gd name="connsiteY83" fmla="*/ 566347 h 998818"/>
              <a:gd name="connsiteX84" fmla="*/ 421204 w 582173"/>
              <a:gd name="connsiteY84" fmla="*/ 535494 h 998818"/>
              <a:gd name="connsiteX85" fmla="*/ 291087 w 582173"/>
              <a:gd name="connsiteY85" fmla="*/ 535494 h 998818"/>
              <a:gd name="connsiteX86" fmla="*/ 321939 w 582173"/>
              <a:gd name="connsiteY86" fmla="*/ 566347 h 998818"/>
              <a:gd name="connsiteX87" fmla="*/ 291087 w 582173"/>
              <a:gd name="connsiteY87" fmla="*/ 597199 h 998818"/>
              <a:gd name="connsiteX88" fmla="*/ 260234 w 582173"/>
              <a:gd name="connsiteY88" fmla="*/ 566347 h 998818"/>
              <a:gd name="connsiteX89" fmla="*/ 291087 w 582173"/>
              <a:gd name="connsiteY89" fmla="*/ 535494 h 998818"/>
              <a:gd name="connsiteX90" fmla="*/ 160970 w 582173"/>
              <a:gd name="connsiteY90" fmla="*/ 535494 h 998818"/>
              <a:gd name="connsiteX91" fmla="*/ 191822 w 582173"/>
              <a:gd name="connsiteY91" fmla="*/ 566347 h 998818"/>
              <a:gd name="connsiteX92" fmla="*/ 160970 w 582173"/>
              <a:gd name="connsiteY92" fmla="*/ 597199 h 998818"/>
              <a:gd name="connsiteX93" fmla="*/ 130117 w 582173"/>
              <a:gd name="connsiteY93" fmla="*/ 566347 h 998818"/>
              <a:gd name="connsiteX94" fmla="*/ 160970 w 582173"/>
              <a:gd name="connsiteY94" fmla="*/ 535494 h 998818"/>
              <a:gd name="connsiteX95" fmla="*/ 30853 w 582173"/>
              <a:gd name="connsiteY95" fmla="*/ 535494 h 998818"/>
              <a:gd name="connsiteX96" fmla="*/ 61705 w 582173"/>
              <a:gd name="connsiteY96" fmla="*/ 566347 h 998818"/>
              <a:gd name="connsiteX97" fmla="*/ 30853 w 582173"/>
              <a:gd name="connsiteY97" fmla="*/ 597199 h 998818"/>
              <a:gd name="connsiteX98" fmla="*/ 0 w 582173"/>
              <a:gd name="connsiteY98" fmla="*/ 566347 h 998818"/>
              <a:gd name="connsiteX99" fmla="*/ 30853 w 582173"/>
              <a:gd name="connsiteY99" fmla="*/ 535494 h 998818"/>
              <a:gd name="connsiteX100" fmla="*/ 551321 w 582173"/>
              <a:gd name="connsiteY100" fmla="*/ 401621 h 998818"/>
              <a:gd name="connsiteX101" fmla="*/ 582173 w 582173"/>
              <a:gd name="connsiteY101" fmla="*/ 432473 h 998818"/>
              <a:gd name="connsiteX102" fmla="*/ 551321 w 582173"/>
              <a:gd name="connsiteY102" fmla="*/ 463326 h 998818"/>
              <a:gd name="connsiteX103" fmla="*/ 520468 w 582173"/>
              <a:gd name="connsiteY103" fmla="*/ 432473 h 998818"/>
              <a:gd name="connsiteX104" fmla="*/ 551321 w 582173"/>
              <a:gd name="connsiteY104" fmla="*/ 401621 h 998818"/>
              <a:gd name="connsiteX105" fmla="*/ 421204 w 582173"/>
              <a:gd name="connsiteY105" fmla="*/ 401621 h 998818"/>
              <a:gd name="connsiteX106" fmla="*/ 452056 w 582173"/>
              <a:gd name="connsiteY106" fmla="*/ 432473 h 998818"/>
              <a:gd name="connsiteX107" fmla="*/ 421204 w 582173"/>
              <a:gd name="connsiteY107" fmla="*/ 463326 h 998818"/>
              <a:gd name="connsiteX108" fmla="*/ 390351 w 582173"/>
              <a:gd name="connsiteY108" fmla="*/ 432473 h 998818"/>
              <a:gd name="connsiteX109" fmla="*/ 421204 w 582173"/>
              <a:gd name="connsiteY109" fmla="*/ 401621 h 998818"/>
              <a:gd name="connsiteX110" fmla="*/ 291087 w 582173"/>
              <a:gd name="connsiteY110" fmla="*/ 401621 h 998818"/>
              <a:gd name="connsiteX111" fmla="*/ 321939 w 582173"/>
              <a:gd name="connsiteY111" fmla="*/ 432473 h 998818"/>
              <a:gd name="connsiteX112" fmla="*/ 291087 w 582173"/>
              <a:gd name="connsiteY112" fmla="*/ 463326 h 998818"/>
              <a:gd name="connsiteX113" fmla="*/ 260234 w 582173"/>
              <a:gd name="connsiteY113" fmla="*/ 432473 h 998818"/>
              <a:gd name="connsiteX114" fmla="*/ 291087 w 582173"/>
              <a:gd name="connsiteY114" fmla="*/ 401621 h 998818"/>
              <a:gd name="connsiteX115" fmla="*/ 160970 w 582173"/>
              <a:gd name="connsiteY115" fmla="*/ 401621 h 998818"/>
              <a:gd name="connsiteX116" fmla="*/ 191822 w 582173"/>
              <a:gd name="connsiteY116" fmla="*/ 432473 h 998818"/>
              <a:gd name="connsiteX117" fmla="*/ 160970 w 582173"/>
              <a:gd name="connsiteY117" fmla="*/ 463326 h 998818"/>
              <a:gd name="connsiteX118" fmla="*/ 130117 w 582173"/>
              <a:gd name="connsiteY118" fmla="*/ 432473 h 998818"/>
              <a:gd name="connsiteX119" fmla="*/ 160970 w 582173"/>
              <a:gd name="connsiteY119" fmla="*/ 401621 h 998818"/>
              <a:gd name="connsiteX120" fmla="*/ 30853 w 582173"/>
              <a:gd name="connsiteY120" fmla="*/ 401621 h 998818"/>
              <a:gd name="connsiteX121" fmla="*/ 61705 w 582173"/>
              <a:gd name="connsiteY121" fmla="*/ 432473 h 998818"/>
              <a:gd name="connsiteX122" fmla="*/ 30853 w 582173"/>
              <a:gd name="connsiteY122" fmla="*/ 463326 h 998818"/>
              <a:gd name="connsiteX123" fmla="*/ 0 w 582173"/>
              <a:gd name="connsiteY123" fmla="*/ 432473 h 998818"/>
              <a:gd name="connsiteX124" fmla="*/ 30853 w 582173"/>
              <a:gd name="connsiteY124" fmla="*/ 401621 h 998818"/>
              <a:gd name="connsiteX125" fmla="*/ 551321 w 582173"/>
              <a:gd name="connsiteY125" fmla="*/ 267747 h 998818"/>
              <a:gd name="connsiteX126" fmla="*/ 582173 w 582173"/>
              <a:gd name="connsiteY126" fmla="*/ 298600 h 998818"/>
              <a:gd name="connsiteX127" fmla="*/ 551321 w 582173"/>
              <a:gd name="connsiteY127" fmla="*/ 329452 h 998818"/>
              <a:gd name="connsiteX128" fmla="*/ 520468 w 582173"/>
              <a:gd name="connsiteY128" fmla="*/ 298600 h 998818"/>
              <a:gd name="connsiteX129" fmla="*/ 551321 w 582173"/>
              <a:gd name="connsiteY129" fmla="*/ 267747 h 998818"/>
              <a:gd name="connsiteX130" fmla="*/ 421204 w 582173"/>
              <a:gd name="connsiteY130" fmla="*/ 267747 h 998818"/>
              <a:gd name="connsiteX131" fmla="*/ 452056 w 582173"/>
              <a:gd name="connsiteY131" fmla="*/ 298600 h 998818"/>
              <a:gd name="connsiteX132" fmla="*/ 421204 w 582173"/>
              <a:gd name="connsiteY132" fmla="*/ 329452 h 998818"/>
              <a:gd name="connsiteX133" fmla="*/ 390351 w 582173"/>
              <a:gd name="connsiteY133" fmla="*/ 298600 h 998818"/>
              <a:gd name="connsiteX134" fmla="*/ 421204 w 582173"/>
              <a:gd name="connsiteY134" fmla="*/ 267747 h 998818"/>
              <a:gd name="connsiteX135" fmla="*/ 291087 w 582173"/>
              <a:gd name="connsiteY135" fmla="*/ 267747 h 998818"/>
              <a:gd name="connsiteX136" fmla="*/ 321939 w 582173"/>
              <a:gd name="connsiteY136" fmla="*/ 298600 h 998818"/>
              <a:gd name="connsiteX137" fmla="*/ 291087 w 582173"/>
              <a:gd name="connsiteY137" fmla="*/ 329452 h 998818"/>
              <a:gd name="connsiteX138" fmla="*/ 260234 w 582173"/>
              <a:gd name="connsiteY138" fmla="*/ 298600 h 998818"/>
              <a:gd name="connsiteX139" fmla="*/ 291087 w 582173"/>
              <a:gd name="connsiteY139" fmla="*/ 267747 h 998818"/>
              <a:gd name="connsiteX140" fmla="*/ 160970 w 582173"/>
              <a:gd name="connsiteY140" fmla="*/ 267747 h 998818"/>
              <a:gd name="connsiteX141" fmla="*/ 191822 w 582173"/>
              <a:gd name="connsiteY141" fmla="*/ 298600 h 998818"/>
              <a:gd name="connsiteX142" fmla="*/ 160970 w 582173"/>
              <a:gd name="connsiteY142" fmla="*/ 329452 h 998818"/>
              <a:gd name="connsiteX143" fmla="*/ 130117 w 582173"/>
              <a:gd name="connsiteY143" fmla="*/ 298600 h 998818"/>
              <a:gd name="connsiteX144" fmla="*/ 160970 w 582173"/>
              <a:gd name="connsiteY144" fmla="*/ 267747 h 998818"/>
              <a:gd name="connsiteX145" fmla="*/ 30853 w 582173"/>
              <a:gd name="connsiteY145" fmla="*/ 267747 h 998818"/>
              <a:gd name="connsiteX146" fmla="*/ 61705 w 582173"/>
              <a:gd name="connsiteY146" fmla="*/ 298600 h 998818"/>
              <a:gd name="connsiteX147" fmla="*/ 30853 w 582173"/>
              <a:gd name="connsiteY147" fmla="*/ 329452 h 998818"/>
              <a:gd name="connsiteX148" fmla="*/ 0 w 582173"/>
              <a:gd name="connsiteY148" fmla="*/ 298600 h 998818"/>
              <a:gd name="connsiteX149" fmla="*/ 30853 w 582173"/>
              <a:gd name="connsiteY149" fmla="*/ 267747 h 998818"/>
              <a:gd name="connsiteX150" fmla="*/ 551321 w 582173"/>
              <a:gd name="connsiteY150" fmla="*/ 133874 h 998818"/>
              <a:gd name="connsiteX151" fmla="*/ 582173 w 582173"/>
              <a:gd name="connsiteY151" fmla="*/ 164726 h 998818"/>
              <a:gd name="connsiteX152" fmla="*/ 551321 w 582173"/>
              <a:gd name="connsiteY152" fmla="*/ 195579 h 998818"/>
              <a:gd name="connsiteX153" fmla="*/ 520468 w 582173"/>
              <a:gd name="connsiteY153" fmla="*/ 164726 h 998818"/>
              <a:gd name="connsiteX154" fmla="*/ 551321 w 582173"/>
              <a:gd name="connsiteY154" fmla="*/ 133874 h 998818"/>
              <a:gd name="connsiteX155" fmla="*/ 421204 w 582173"/>
              <a:gd name="connsiteY155" fmla="*/ 133874 h 998818"/>
              <a:gd name="connsiteX156" fmla="*/ 452056 w 582173"/>
              <a:gd name="connsiteY156" fmla="*/ 164726 h 998818"/>
              <a:gd name="connsiteX157" fmla="*/ 421204 w 582173"/>
              <a:gd name="connsiteY157" fmla="*/ 195579 h 998818"/>
              <a:gd name="connsiteX158" fmla="*/ 390351 w 582173"/>
              <a:gd name="connsiteY158" fmla="*/ 164726 h 998818"/>
              <a:gd name="connsiteX159" fmla="*/ 421204 w 582173"/>
              <a:gd name="connsiteY159" fmla="*/ 133874 h 998818"/>
              <a:gd name="connsiteX160" fmla="*/ 291087 w 582173"/>
              <a:gd name="connsiteY160" fmla="*/ 133874 h 998818"/>
              <a:gd name="connsiteX161" fmla="*/ 321939 w 582173"/>
              <a:gd name="connsiteY161" fmla="*/ 164726 h 998818"/>
              <a:gd name="connsiteX162" fmla="*/ 291087 w 582173"/>
              <a:gd name="connsiteY162" fmla="*/ 195579 h 998818"/>
              <a:gd name="connsiteX163" fmla="*/ 260234 w 582173"/>
              <a:gd name="connsiteY163" fmla="*/ 164726 h 998818"/>
              <a:gd name="connsiteX164" fmla="*/ 291087 w 582173"/>
              <a:gd name="connsiteY164" fmla="*/ 133874 h 998818"/>
              <a:gd name="connsiteX165" fmla="*/ 160970 w 582173"/>
              <a:gd name="connsiteY165" fmla="*/ 133874 h 998818"/>
              <a:gd name="connsiteX166" fmla="*/ 191822 w 582173"/>
              <a:gd name="connsiteY166" fmla="*/ 164726 h 998818"/>
              <a:gd name="connsiteX167" fmla="*/ 160970 w 582173"/>
              <a:gd name="connsiteY167" fmla="*/ 195579 h 998818"/>
              <a:gd name="connsiteX168" fmla="*/ 130117 w 582173"/>
              <a:gd name="connsiteY168" fmla="*/ 164726 h 998818"/>
              <a:gd name="connsiteX169" fmla="*/ 160970 w 582173"/>
              <a:gd name="connsiteY169" fmla="*/ 133874 h 998818"/>
              <a:gd name="connsiteX170" fmla="*/ 30853 w 582173"/>
              <a:gd name="connsiteY170" fmla="*/ 133874 h 998818"/>
              <a:gd name="connsiteX171" fmla="*/ 61705 w 582173"/>
              <a:gd name="connsiteY171" fmla="*/ 164726 h 998818"/>
              <a:gd name="connsiteX172" fmla="*/ 30853 w 582173"/>
              <a:gd name="connsiteY172" fmla="*/ 195579 h 998818"/>
              <a:gd name="connsiteX173" fmla="*/ 0 w 582173"/>
              <a:gd name="connsiteY173" fmla="*/ 164726 h 998818"/>
              <a:gd name="connsiteX174" fmla="*/ 30853 w 582173"/>
              <a:gd name="connsiteY174" fmla="*/ 133874 h 998818"/>
              <a:gd name="connsiteX175" fmla="*/ 551321 w 582173"/>
              <a:gd name="connsiteY175" fmla="*/ 0 h 998818"/>
              <a:gd name="connsiteX176" fmla="*/ 582173 w 582173"/>
              <a:gd name="connsiteY176" fmla="*/ 30853 h 998818"/>
              <a:gd name="connsiteX177" fmla="*/ 551321 w 582173"/>
              <a:gd name="connsiteY177" fmla="*/ 61705 h 998818"/>
              <a:gd name="connsiteX178" fmla="*/ 520468 w 582173"/>
              <a:gd name="connsiteY178" fmla="*/ 30853 h 998818"/>
              <a:gd name="connsiteX179" fmla="*/ 551321 w 582173"/>
              <a:gd name="connsiteY179" fmla="*/ 0 h 998818"/>
              <a:gd name="connsiteX180" fmla="*/ 421204 w 582173"/>
              <a:gd name="connsiteY180" fmla="*/ 0 h 998818"/>
              <a:gd name="connsiteX181" fmla="*/ 452056 w 582173"/>
              <a:gd name="connsiteY181" fmla="*/ 30853 h 998818"/>
              <a:gd name="connsiteX182" fmla="*/ 421204 w 582173"/>
              <a:gd name="connsiteY182" fmla="*/ 61705 h 998818"/>
              <a:gd name="connsiteX183" fmla="*/ 390351 w 582173"/>
              <a:gd name="connsiteY183" fmla="*/ 30853 h 998818"/>
              <a:gd name="connsiteX184" fmla="*/ 421204 w 582173"/>
              <a:gd name="connsiteY184" fmla="*/ 0 h 998818"/>
              <a:gd name="connsiteX185" fmla="*/ 291087 w 582173"/>
              <a:gd name="connsiteY185" fmla="*/ 0 h 998818"/>
              <a:gd name="connsiteX186" fmla="*/ 321939 w 582173"/>
              <a:gd name="connsiteY186" fmla="*/ 30853 h 998818"/>
              <a:gd name="connsiteX187" fmla="*/ 291087 w 582173"/>
              <a:gd name="connsiteY187" fmla="*/ 61705 h 998818"/>
              <a:gd name="connsiteX188" fmla="*/ 260234 w 582173"/>
              <a:gd name="connsiteY188" fmla="*/ 30853 h 998818"/>
              <a:gd name="connsiteX189" fmla="*/ 291087 w 582173"/>
              <a:gd name="connsiteY189" fmla="*/ 0 h 998818"/>
              <a:gd name="connsiteX190" fmla="*/ 160970 w 582173"/>
              <a:gd name="connsiteY190" fmla="*/ 0 h 998818"/>
              <a:gd name="connsiteX191" fmla="*/ 191822 w 582173"/>
              <a:gd name="connsiteY191" fmla="*/ 30853 h 998818"/>
              <a:gd name="connsiteX192" fmla="*/ 160970 w 582173"/>
              <a:gd name="connsiteY192" fmla="*/ 61705 h 998818"/>
              <a:gd name="connsiteX193" fmla="*/ 130117 w 582173"/>
              <a:gd name="connsiteY193" fmla="*/ 30853 h 998818"/>
              <a:gd name="connsiteX194" fmla="*/ 160970 w 582173"/>
              <a:gd name="connsiteY194" fmla="*/ 0 h 998818"/>
              <a:gd name="connsiteX195" fmla="*/ 30853 w 582173"/>
              <a:gd name="connsiteY195" fmla="*/ 0 h 998818"/>
              <a:gd name="connsiteX196" fmla="*/ 61705 w 582173"/>
              <a:gd name="connsiteY196" fmla="*/ 30853 h 998818"/>
              <a:gd name="connsiteX197" fmla="*/ 30853 w 582173"/>
              <a:gd name="connsiteY197" fmla="*/ 61705 h 998818"/>
              <a:gd name="connsiteX198" fmla="*/ 0 w 582173"/>
              <a:gd name="connsiteY198" fmla="*/ 30853 h 998818"/>
              <a:gd name="connsiteX199" fmla="*/ 30853 w 582173"/>
              <a:gd name="connsiteY199" fmla="*/ 0 h 99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582173" h="998818">
                <a:moveTo>
                  <a:pt x="551321" y="937113"/>
                </a:moveTo>
                <a:cubicBezTo>
                  <a:pt x="568360" y="937113"/>
                  <a:pt x="582173" y="950926"/>
                  <a:pt x="582173" y="967966"/>
                </a:cubicBezTo>
                <a:cubicBezTo>
                  <a:pt x="582173" y="985005"/>
                  <a:pt x="568360" y="998818"/>
                  <a:pt x="551321" y="998818"/>
                </a:cubicBezTo>
                <a:cubicBezTo>
                  <a:pt x="534282" y="998818"/>
                  <a:pt x="520468" y="985005"/>
                  <a:pt x="520468" y="967966"/>
                </a:cubicBezTo>
                <a:cubicBezTo>
                  <a:pt x="520468" y="950926"/>
                  <a:pt x="534282" y="937113"/>
                  <a:pt x="551321" y="937113"/>
                </a:cubicBezTo>
                <a:close/>
                <a:moveTo>
                  <a:pt x="421204" y="937113"/>
                </a:moveTo>
                <a:cubicBezTo>
                  <a:pt x="438243" y="937113"/>
                  <a:pt x="452056" y="950926"/>
                  <a:pt x="452056" y="967966"/>
                </a:cubicBezTo>
                <a:cubicBezTo>
                  <a:pt x="452056" y="985005"/>
                  <a:pt x="438243" y="998818"/>
                  <a:pt x="421204" y="998818"/>
                </a:cubicBezTo>
                <a:cubicBezTo>
                  <a:pt x="404165" y="998818"/>
                  <a:pt x="390351" y="985005"/>
                  <a:pt x="390351" y="967966"/>
                </a:cubicBezTo>
                <a:cubicBezTo>
                  <a:pt x="390351" y="950926"/>
                  <a:pt x="404165" y="937113"/>
                  <a:pt x="421204" y="937113"/>
                </a:cubicBezTo>
                <a:close/>
                <a:moveTo>
                  <a:pt x="291087" y="937113"/>
                </a:moveTo>
                <a:cubicBezTo>
                  <a:pt x="308126" y="937113"/>
                  <a:pt x="321939" y="950926"/>
                  <a:pt x="321939" y="967966"/>
                </a:cubicBezTo>
                <a:cubicBezTo>
                  <a:pt x="321939" y="985005"/>
                  <a:pt x="308126" y="998818"/>
                  <a:pt x="291087" y="998818"/>
                </a:cubicBezTo>
                <a:cubicBezTo>
                  <a:pt x="274048" y="998818"/>
                  <a:pt x="260234" y="985005"/>
                  <a:pt x="260234" y="967966"/>
                </a:cubicBezTo>
                <a:cubicBezTo>
                  <a:pt x="260234" y="950926"/>
                  <a:pt x="274048" y="937113"/>
                  <a:pt x="291087" y="937113"/>
                </a:cubicBezTo>
                <a:close/>
                <a:moveTo>
                  <a:pt x="160970" y="937113"/>
                </a:moveTo>
                <a:cubicBezTo>
                  <a:pt x="178009" y="937113"/>
                  <a:pt x="191822" y="950926"/>
                  <a:pt x="191822" y="967966"/>
                </a:cubicBezTo>
                <a:cubicBezTo>
                  <a:pt x="191822" y="985005"/>
                  <a:pt x="178009" y="998818"/>
                  <a:pt x="160970" y="998818"/>
                </a:cubicBezTo>
                <a:cubicBezTo>
                  <a:pt x="143931" y="998818"/>
                  <a:pt x="130117" y="985005"/>
                  <a:pt x="130117" y="967966"/>
                </a:cubicBezTo>
                <a:cubicBezTo>
                  <a:pt x="130117" y="950926"/>
                  <a:pt x="143931" y="937113"/>
                  <a:pt x="160970" y="937113"/>
                </a:cubicBezTo>
                <a:close/>
                <a:moveTo>
                  <a:pt x="30853" y="937113"/>
                </a:moveTo>
                <a:cubicBezTo>
                  <a:pt x="47892" y="937113"/>
                  <a:pt x="61705" y="950926"/>
                  <a:pt x="61705" y="967966"/>
                </a:cubicBezTo>
                <a:cubicBezTo>
                  <a:pt x="61705" y="985005"/>
                  <a:pt x="47892" y="998818"/>
                  <a:pt x="30853" y="998818"/>
                </a:cubicBezTo>
                <a:cubicBezTo>
                  <a:pt x="13814" y="998818"/>
                  <a:pt x="0" y="985005"/>
                  <a:pt x="0" y="967966"/>
                </a:cubicBezTo>
                <a:cubicBezTo>
                  <a:pt x="0" y="950926"/>
                  <a:pt x="13814" y="937113"/>
                  <a:pt x="30853" y="937113"/>
                </a:cubicBezTo>
                <a:close/>
                <a:moveTo>
                  <a:pt x="551321" y="803241"/>
                </a:moveTo>
                <a:cubicBezTo>
                  <a:pt x="568360" y="803241"/>
                  <a:pt x="582173" y="817055"/>
                  <a:pt x="582173" y="834094"/>
                </a:cubicBezTo>
                <a:cubicBezTo>
                  <a:pt x="582173" y="851133"/>
                  <a:pt x="568360" y="864946"/>
                  <a:pt x="551321" y="864946"/>
                </a:cubicBezTo>
                <a:cubicBezTo>
                  <a:pt x="534282" y="864946"/>
                  <a:pt x="520468" y="851133"/>
                  <a:pt x="520468" y="834094"/>
                </a:cubicBezTo>
                <a:cubicBezTo>
                  <a:pt x="520468" y="817055"/>
                  <a:pt x="534282" y="803241"/>
                  <a:pt x="551321" y="803241"/>
                </a:cubicBezTo>
                <a:close/>
                <a:moveTo>
                  <a:pt x="421204" y="803241"/>
                </a:moveTo>
                <a:cubicBezTo>
                  <a:pt x="438243" y="803241"/>
                  <a:pt x="452056" y="817055"/>
                  <a:pt x="452056" y="834094"/>
                </a:cubicBezTo>
                <a:cubicBezTo>
                  <a:pt x="452056" y="851133"/>
                  <a:pt x="438243" y="864946"/>
                  <a:pt x="421204" y="864946"/>
                </a:cubicBezTo>
                <a:cubicBezTo>
                  <a:pt x="404165" y="864946"/>
                  <a:pt x="390351" y="851133"/>
                  <a:pt x="390351" y="834094"/>
                </a:cubicBezTo>
                <a:cubicBezTo>
                  <a:pt x="390351" y="817055"/>
                  <a:pt x="404165" y="803241"/>
                  <a:pt x="421204" y="803241"/>
                </a:cubicBezTo>
                <a:close/>
                <a:moveTo>
                  <a:pt x="291087" y="803241"/>
                </a:moveTo>
                <a:cubicBezTo>
                  <a:pt x="308126" y="803241"/>
                  <a:pt x="321939" y="817055"/>
                  <a:pt x="321939" y="834094"/>
                </a:cubicBezTo>
                <a:cubicBezTo>
                  <a:pt x="321939" y="851133"/>
                  <a:pt x="308126" y="864946"/>
                  <a:pt x="291087" y="864946"/>
                </a:cubicBezTo>
                <a:cubicBezTo>
                  <a:pt x="274048" y="864946"/>
                  <a:pt x="260234" y="851133"/>
                  <a:pt x="260234" y="834094"/>
                </a:cubicBezTo>
                <a:cubicBezTo>
                  <a:pt x="260234" y="817055"/>
                  <a:pt x="274048" y="803241"/>
                  <a:pt x="291087" y="803241"/>
                </a:cubicBezTo>
                <a:close/>
                <a:moveTo>
                  <a:pt x="160970" y="803241"/>
                </a:moveTo>
                <a:cubicBezTo>
                  <a:pt x="178009" y="803241"/>
                  <a:pt x="191822" y="817055"/>
                  <a:pt x="191822" y="834094"/>
                </a:cubicBezTo>
                <a:cubicBezTo>
                  <a:pt x="191822" y="851133"/>
                  <a:pt x="178009" y="864946"/>
                  <a:pt x="160970" y="864946"/>
                </a:cubicBezTo>
                <a:cubicBezTo>
                  <a:pt x="143931" y="864946"/>
                  <a:pt x="130117" y="851133"/>
                  <a:pt x="130117" y="834094"/>
                </a:cubicBezTo>
                <a:cubicBezTo>
                  <a:pt x="130117" y="817055"/>
                  <a:pt x="143931" y="803241"/>
                  <a:pt x="160970" y="803241"/>
                </a:cubicBezTo>
                <a:close/>
                <a:moveTo>
                  <a:pt x="30853" y="803241"/>
                </a:moveTo>
                <a:cubicBezTo>
                  <a:pt x="47892" y="803241"/>
                  <a:pt x="61705" y="817055"/>
                  <a:pt x="61705" y="834094"/>
                </a:cubicBezTo>
                <a:cubicBezTo>
                  <a:pt x="61705" y="851133"/>
                  <a:pt x="47892" y="864946"/>
                  <a:pt x="30853" y="864946"/>
                </a:cubicBezTo>
                <a:cubicBezTo>
                  <a:pt x="13814" y="864946"/>
                  <a:pt x="0" y="851133"/>
                  <a:pt x="0" y="834094"/>
                </a:cubicBezTo>
                <a:cubicBezTo>
                  <a:pt x="0" y="817055"/>
                  <a:pt x="13814" y="803241"/>
                  <a:pt x="30853" y="803241"/>
                </a:cubicBezTo>
                <a:close/>
                <a:moveTo>
                  <a:pt x="551321" y="669368"/>
                </a:moveTo>
                <a:cubicBezTo>
                  <a:pt x="568360" y="669368"/>
                  <a:pt x="582173" y="683181"/>
                  <a:pt x="582173" y="700220"/>
                </a:cubicBezTo>
                <a:cubicBezTo>
                  <a:pt x="582173" y="717259"/>
                  <a:pt x="568360" y="731073"/>
                  <a:pt x="551321" y="731073"/>
                </a:cubicBezTo>
                <a:cubicBezTo>
                  <a:pt x="534282" y="731073"/>
                  <a:pt x="520468" y="717259"/>
                  <a:pt x="520468" y="700220"/>
                </a:cubicBezTo>
                <a:cubicBezTo>
                  <a:pt x="520468" y="683181"/>
                  <a:pt x="534282" y="669368"/>
                  <a:pt x="551321" y="669368"/>
                </a:cubicBezTo>
                <a:close/>
                <a:moveTo>
                  <a:pt x="421204" y="669368"/>
                </a:moveTo>
                <a:cubicBezTo>
                  <a:pt x="438243" y="669368"/>
                  <a:pt x="452056" y="683181"/>
                  <a:pt x="452056" y="700220"/>
                </a:cubicBezTo>
                <a:cubicBezTo>
                  <a:pt x="452056" y="717259"/>
                  <a:pt x="438243" y="731073"/>
                  <a:pt x="421204" y="731073"/>
                </a:cubicBezTo>
                <a:cubicBezTo>
                  <a:pt x="404165" y="731073"/>
                  <a:pt x="390351" y="717259"/>
                  <a:pt x="390351" y="700220"/>
                </a:cubicBezTo>
                <a:cubicBezTo>
                  <a:pt x="390351" y="683181"/>
                  <a:pt x="404165" y="669368"/>
                  <a:pt x="421204" y="669368"/>
                </a:cubicBezTo>
                <a:close/>
                <a:moveTo>
                  <a:pt x="291087" y="669368"/>
                </a:moveTo>
                <a:cubicBezTo>
                  <a:pt x="308126" y="669368"/>
                  <a:pt x="321939" y="683181"/>
                  <a:pt x="321939" y="700220"/>
                </a:cubicBezTo>
                <a:cubicBezTo>
                  <a:pt x="321939" y="717259"/>
                  <a:pt x="308126" y="731073"/>
                  <a:pt x="291087" y="731073"/>
                </a:cubicBezTo>
                <a:cubicBezTo>
                  <a:pt x="274048" y="731073"/>
                  <a:pt x="260234" y="717259"/>
                  <a:pt x="260234" y="700220"/>
                </a:cubicBezTo>
                <a:cubicBezTo>
                  <a:pt x="260234" y="683181"/>
                  <a:pt x="274048" y="669368"/>
                  <a:pt x="291087" y="669368"/>
                </a:cubicBezTo>
                <a:close/>
                <a:moveTo>
                  <a:pt x="160970" y="669368"/>
                </a:moveTo>
                <a:cubicBezTo>
                  <a:pt x="178009" y="669368"/>
                  <a:pt x="191822" y="683181"/>
                  <a:pt x="191822" y="700220"/>
                </a:cubicBezTo>
                <a:cubicBezTo>
                  <a:pt x="191822" y="717259"/>
                  <a:pt x="178009" y="731073"/>
                  <a:pt x="160970" y="731073"/>
                </a:cubicBezTo>
                <a:cubicBezTo>
                  <a:pt x="143931" y="731073"/>
                  <a:pt x="130117" y="717259"/>
                  <a:pt x="130117" y="700220"/>
                </a:cubicBezTo>
                <a:cubicBezTo>
                  <a:pt x="130117" y="683181"/>
                  <a:pt x="143931" y="669368"/>
                  <a:pt x="160970" y="669368"/>
                </a:cubicBezTo>
                <a:close/>
                <a:moveTo>
                  <a:pt x="30853" y="669368"/>
                </a:moveTo>
                <a:cubicBezTo>
                  <a:pt x="47892" y="669368"/>
                  <a:pt x="61705" y="683181"/>
                  <a:pt x="61705" y="700220"/>
                </a:cubicBezTo>
                <a:cubicBezTo>
                  <a:pt x="61705" y="717259"/>
                  <a:pt x="47892" y="731073"/>
                  <a:pt x="30853" y="731073"/>
                </a:cubicBezTo>
                <a:cubicBezTo>
                  <a:pt x="13814" y="731073"/>
                  <a:pt x="0" y="717259"/>
                  <a:pt x="0" y="700220"/>
                </a:cubicBezTo>
                <a:cubicBezTo>
                  <a:pt x="0" y="683181"/>
                  <a:pt x="13814" y="669368"/>
                  <a:pt x="30853" y="669368"/>
                </a:cubicBezTo>
                <a:close/>
                <a:moveTo>
                  <a:pt x="551321" y="535494"/>
                </a:moveTo>
                <a:cubicBezTo>
                  <a:pt x="568360" y="535494"/>
                  <a:pt x="582173" y="549308"/>
                  <a:pt x="582173" y="566347"/>
                </a:cubicBezTo>
                <a:cubicBezTo>
                  <a:pt x="582173" y="583386"/>
                  <a:pt x="568360" y="597199"/>
                  <a:pt x="551321" y="597199"/>
                </a:cubicBezTo>
                <a:cubicBezTo>
                  <a:pt x="534282" y="597199"/>
                  <a:pt x="520468" y="583386"/>
                  <a:pt x="520468" y="566347"/>
                </a:cubicBezTo>
                <a:cubicBezTo>
                  <a:pt x="520468" y="549308"/>
                  <a:pt x="534282" y="535494"/>
                  <a:pt x="551321" y="535494"/>
                </a:cubicBezTo>
                <a:close/>
                <a:moveTo>
                  <a:pt x="421204" y="535494"/>
                </a:moveTo>
                <a:cubicBezTo>
                  <a:pt x="438243" y="535494"/>
                  <a:pt x="452056" y="549308"/>
                  <a:pt x="452056" y="566347"/>
                </a:cubicBezTo>
                <a:cubicBezTo>
                  <a:pt x="452056" y="583386"/>
                  <a:pt x="438243" y="597199"/>
                  <a:pt x="421204" y="597199"/>
                </a:cubicBezTo>
                <a:cubicBezTo>
                  <a:pt x="404165" y="597199"/>
                  <a:pt x="390351" y="583386"/>
                  <a:pt x="390351" y="566347"/>
                </a:cubicBezTo>
                <a:cubicBezTo>
                  <a:pt x="390351" y="549308"/>
                  <a:pt x="404165" y="535494"/>
                  <a:pt x="421204" y="535494"/>
                </a:cubicBezTo>
                <a:close/>
                <a:moveTo>
                  <a:pt x="291087" y="535494"/>
                </a:moveTo>
                <a:cubicBezTo>
                  <a:pt x="308126" y="535494"/>
                  <a:pt x="321939" y="549308"/>
                  <a:pt x="321939" y="566347"/>
                </a:cubicBezTo>
                <a:cubicBezTo>
                  <a:pt x="321939" y="583386"/>
                  <a:pt x="308126" y="597199"/>
                  <a:pt x="291087" y="597199"/>
                </a:cubicBezTo>
                <a:cubicBezTo>
                  <a:pt x="274048" y="597199"/>
                  <a:pt x="260234" y="583386"/>
                  <a:pt x="260234" y="566347"/>
                </a:cubicBezTo>
                <a:cubicBezTo>
                  <a:pt x="260234" y="549308"/>
                  <a:pt x="274048" y="535494"/>
                  <a:pt x="291087" y="535494"/>
                </a:cubicBezTo>
                <a:close/>
                <a:moveTo>
                  <a:pt x="160970" y="535494"/>
                </a:moveTo>
                <a:cubicBezTo>
                  <a:pt x="178009" y="535494"/>
                  <a:pt x="191822" y="549308"/>
                  <a:pt x="191822" y="566347"/>
                </a:cubicBezTo>
                <a:cubicBezTo>
                  <a:pt x="191822" y="583386"/>
                  <a:pt x="178009" y="597199"/>
                  <a:pt x="160970" y="597199"/>
                </a:cubicBezTo>
                <a:cubicBezTo>
                  <a:pt x="143931" y="597199"/>
                  <a:pt x="130117" y="583386"/>
                  <a:pt x="130117" y="566347"/>
                </a:cubicBezTo>
                <a:cubicBezTo>
                  <a:pt x="130117" y="549308"/>
                  <a:pt x="143931" y="535494"/>
                  <a:pt x="160970" y="535494"/>
                </a:cubicBezTo>
                <a:close/>
                <a:moveTo>
                  <a:pt x="30853" y="535494"/>
                </a:moveTo>
                <a:cubicBezTo>
                  <a:pt x="47892" y="535494"/>
                  <a:pt x="61705" y="549308"/>
                  <a:pt x="61705" y="566347"/>
                </a:cubicBezTo>
                <a:cubicBezTo>
                  <a:pt x="61705" y="583386"/>
                  <a:pt x="47892" y="597199"/>
                  <a:pt x="30853" y="597199"/>
                </a:cubicBezTo>
                <a:cubicBezTo>
                  <a:pt x="13814" y="597199"/>
                  <a:pt x="0" y="583386"/>
                  <a:pt x="0" y="566347"/>
                </a:cubicBezTo>
                <a:cubicBezTo>
                  <a:pt x="0" y="549308"/>
                  <a:pt x="13814" y="535494"/>
                  <a:pt x="30853" y="535494"/>
                </a:cubicBezTo>
                <a:close/>
                <a:moveTo>
                  <a:pt x="551321" y="401621"/>
                </a:moveTo>
                <a:cubicBezTo>
                  <a:pt x="568360" y="401621"/>
                  <a:pt x="582173" y="415434"/>
                  <a:pt x="582173" y="432473"/>
                </a:cubicBezTo>
                <a:cubicBezTo>
                  <a:pt x="582173" y="449512"/>
                  <a:pt x="568360" y="463326"/>
                  <a:pt x="551321" y="463326"/>
                </a:cubicBezTo>
                <a:cubicBezTo>
                  <a:pt x="534282" y="463326"/>
                  <a:pt x="520468" y="449512"/>
                  <a:pt x="520468" y="432473"/>
                </a:cubicBezTo>
                <a:cubicBezTo>
                  <a:pt x="520468" y="415434"/>
                  <a:pt x="534282" y="401621"/>
                  <a:pt x="551321" y="401621"/>
                </a:cubicBezTo>
                <a:close/>
                <a:moveTo>
                  <a:pt x="421204" y="401621"/>
                </a:moveTo>
                <a:cubicBezTo>
                  <a:pt x="438243" y="401621"/>
                  <a:pt x="452056" y="415434"/>
                  <a:pt x="452056" y="432473"/>
                </a:cubicBezTo>
                <a:cubicBezTo>
                  <a:pt x="452056" y="449512"/>
                  <a:pt x="438243" y="463326"/>
                  <a:pt x="421204" y="463326"/>
                </a:cubicBezTo>
                <a:cubicBezTo>
                  <a:pt x="404165" y="463326"/>
                  <a:pt x="390351" y="449512"/>
                  <a:pt x="390351" y="432473"/>
                </a:cubicBezTo>
                <a:cubicBezTo>
                  <a:pt x="390351" y="415434"/>
                  <a:pt x="404165" y="401621"/>
                  <a:pt x="421204" y="401621"/>
                </a:cubicBezTo>
                <a:close/>
                <a:moveTo>
                  <a:pt x="291087" y="401621"/>
                </a:moveTo>
                <a:cubicBezTo>
                  <a:pt x="308126" y="401621"/>
                  <a:pt x="321939" y="415434"/>
                  <a:pt x="321939" y="432473"/>
                </a:cubicBezTo>
                <a:cubicBezTo>
                  <a:pt x="321939" y="449512"/>
                  <a:pt x="308126" y="463326"/>
                  <a:pt x="291087" y="463326"/>
                </a:cubicBezTo>
                <a:cubicBezTo>
                  <a:pt x="274048" y="463326"/>
                  <a:pt x="260234" y="449512"/>
                  <a:pt x="260234" y="432473"/>
                </a:cubicBezTo>
                <a:cubicBezTo>
                  <a:pt x="260234" y="415434"/>
                  <a:pt x="274048" y="401621"/>
                  <a:pt x="291087" y="401621"/>
                </a:cubicBezTo>
                <a:close/>
                <a:moveTo>
                  <a:pt x="160970" y="401621"/>
                </a:moveTo>
                <a:cubicBezTo>
                  <a:pt x="178009" y="401621"/>
                  <a:pt x="191822" y="415434"/>
                  <a:pt x="191822" y="432473"/>
                </a:cubicBezTo>
                <a:cubicBezTo>
                  <a:pt x="191822" y="449512"/>
                  <a:pt x="178009" y="463326"/>
                  <a:pt x="160970" y="463326"/>
                </a:cubicBezTo>
                <a:cubicBezTo>
                  <a:pt x="143931" y="463326"/>
                  <a:pt x="130117" y="449512"/>
                  <a:pt x="130117" y="432473"/>
                </a:cubicBezTo>
                <a:cubicBezTo>
                  <a:pt x="130117" y="415434"/>
                  <a:pt x="143931" y="401621"/>
                  <a:pt x="160970" y="401621"/>
                </a:cubicBezTo>
                <a:close/>
                <a:moveTo>
                  <a:pt x="30853" y="401621"/>
                </a:moveTo>
                <a:cubicBezTo>
                  <a:pt x="47892" y="401621"/>
                  <a:pt x="61705" y="415434"/>
                  <a:pt x="61705" y="432473"/>
                </a:cubicBezTo>
                <a:cubicBezTo>
                  <a:pt x="61705" y="449512"/>
                  <a:pt x="47892" y="463326"/>
                  <a:pt x="30853" y="463326"/>
                </a:cubicBezTo>
                <a:cubicBezTo>
                  <a:pt x="13814" y="463326"/>
                  <a:pt x="0" y="449512"/>
                  <a:pt x="0" y="432473"/>
                </a:cubicBezTo>
                <a:cubicBezTo>
                  <a:pt x="0" y="415434"/>
                  <a:pt x="13814" y="401621"/>
                  <a:pt x="30853" y="401621"/>
                </a:cubicBezTo>
                <a:close/>
                <a:moveTo>
                  <a:pt x="551321" y="267747"/>
                </a:moveTo>
                <a:cubicBezTo>
                  <a:pt x="568360" y="267747"/>
                  <a:pt x="582173" y="281561"/>
                  <a:pt x="582173" y="298600"/>
                </a:cubicBezTo>
                <a:cubicBezTo>
                  <a:pt x="582173" y="315639"/>
                  <a:pt x="568360" y="329452"/>
                  <a:pt x="551321" y="329452"/>
                </a:cubicBezTo>
                <a:cubicBezTo>
                  <a:pt x="534282" y="329452"/>
                  <a:pt x="520468" y="315639"/>
                  <a:pt x="520468" y="298600"/>
                </a:cubicBezTo>
                <a:cubicBezTo>
                  <a:pt x="520468" y="281561"/>
                  <a:pt x="534282" y="267747"/>
                  <a:pt x="551321" y="267747"/>
                </a:cubicBezTo>
                <a:close/>
                <a:moveTo>
                  <a:pt x="421204" y="267747"/>
                </a:moveTo>
                <a:cubicBezTo>
                  <a:pt x="438243" y="267747"/>
                  <a:pt x="452056" y="281561"/>
                  <a:pt x="452056" y="298600"/>
                </a:cubicBezTo>
                <a:cubicBezTo>
                  <a:pt x="452056" y="315639"/>
                  <a:pt x="438243" y="329452"/>
                  <a:pt x="421204" y="329452"/>
                </a:cubicBezTo>
                <a:cubicBezTo>
                  <a:pt x="404165" y="329452"/>
                  <a:pt x="390351" y="315639"/>
                  <a:pt x="390351" y="298600"/>
                </a:cubicBezTo>
                <a:cubicBezTo>
                  <a:pt x="390351" y="281561"/>
                  <a:pt x="404165" y="267747"/>
                  <a:pt x="421204" y="267747"/>
                </a:cubicBezTo>
                <a:close/>
                <a:moveTo>
                  <a:pt x="291087" y="267747"/>
                </a:moveTo>
                <a:cubicBezTo>
                  <a:pt x="308126" y="267747"/>
                  <a:pt x="321939" y="281561"/>
                  <a:pt x="321939" y="298600"/>
                </a:cubicBezTo>
                <a:cubicBezTo>
                  <a:pt x="321939" y="315639"/>
                  <a:pt x="308126" y="329452"/>
                  <a:pt x="291087" y="329452"/>
                </a:cubicBezTo>
                <a:cubicBezTo>
                  <a:pt x="274048" y="329452"/>
                  <a:pt x="260234" y="315639"/>
                  <a:pt x="260234" y="298600"/>
                </a:cubicBezTo>
                <a:cubicBezTo>
                  <a:pt x="260234" y="281561"/>
                  <a:pt x="274048" y="267747"/>
                  <a:pt x="291087" y="267747"/>
                </a:cubicBezTo>
                <a:close/>
                <a:moveTo>
                  <a:pt x="160970" y="267747"/>
                </a:moveTo>
                <a:cubicBezTo>
                  <a:pt x="178009" y="267747"/>
                  <a:pt x="191822" y="281561"/>
                  <a:pt x="191822" y="298600"/>
                </a:cubicBezTo>
                <a:cubicBezTo>
                  <a:pt x="191822" y="315639"/>
                  <a:pt x="178009" y="329452"/>
                  <a:pt x="160970" y="329452"/>
                </a:cubicBezTo>
                <a:cubicBezTo>
                  <a:pt x="143931" y="329452"/>
                  <a:pt x="130117" y="315639"/>
                  <a:pt x="130117" y="298600"/>
                </a:cubicBezTo>
                <a:cubicBezTo>
                  <a:pt x="130117" y="281561"/>
                  <a:pt x="143931" y="267747"/>
                  <a:pt x="160970" y="267747"/>
                </a:cubicBezTo>
                <a:close/>
                <a:moveTo>
                  <a:pt x="30853" y="267747"/>
                </a:moveTo>
                <a:cubicBezTo>
                  <a:pt x="47892" y="267747"/>
                  <a:pt x="61705" y="281561"/>
                  <a:pt x="61705" y="298600"/>
                </a:cubicBezTo>
                <a:cubicBezTo>
                  <a:pt x="61705" y="315639"/>
                  <a:pt x="47892" y="329452"/>
                  <a:pt x="30853" y="329452"/>
                </a:cubicBezTo>
                <a:cubicBezTo>
                  <a:pt x="13814" y="329452"/>
                  <a:pt x="0" y="315639"/>
                  <a:pt x="0" y="298600"/>
                </a:cubicBezTo>
                <a:cubicBezTo>
                  <a:pt x="0" y="281561"/>
                  <a:pt x="13814" y="267747"/>
                  <a:pt x="30853" y="267747"/>
                </a:cubicBezTo>
                <a:close/>
                <a:moveTo>
                  <a:pt x="551321" y="133874"/>
                </a:moveTo>
                <a:cubicBezTo>
                  <a:pt x="568360" y="133874"/>
                  <a:pt x="582173" y="147687"/>
                  <a:pt x="582173" y="164726"/>
                </a:cubicBezTo>
                <a:cubicBezTo>
                  <a:pt x="582173" y="181765"/>
                  <a:pt x="568360" y="195579"/>
                  <a:pt x="551321" y="195579"/>
                </a:cubicBezTo>
                <a:cubicBezTo>
                  <a:pt x="534282" y="195579"/>
                  <a:pt x="520468" y="181765"/>
                  <a:pt x="520468" y="164726"/>
                </a:cubicBezTo>
                <a:cubicBezTo>
                  <a:pt x="520468" y="147687"/>
                  <a:pt x="534282" y="133874"/>
                  <a:pt x="551321" y="133874"/>
                </a:cubicBezTo>
                <a:close/>
                <a:moveTo>
                  <a:pt x="421204" y="133874"/>
                </a:moveTo>
                <a:cubicBezTo>
                  <a:pt x="438243" y="133874"/>
                  <a:pt x="452056" y="147687"/>
                  <a:pt x="452056" y="164726"/>
                </a:cubicBezTo>
                <a:cubicBezTo>
                  <a:pt x="452056" y="181765"/>
                  <a:pt x="438243" y="195579"/>
                  <a:pt x="421204" y="195579"/>
                </a:cubicBezTo>
                <a:cubicBezTo>
                  <a:pt x="404165" y="195579"/>
                  <a:pt x="390351" y="181765"/>
                  <a:pt x="390351" y="164726"/>
                </a:cubicBezTo>
                <a:cubicBezTo>
                  <a:pt x="390351" y="147687"/>
                  <a:pt x="404165" y="133874"/>
                  <a:pt x="421204" y="133874"/>
                </a:cubicBezTo>
                <a:close/>
                <a:moveTo>
                  <a:pt x="291087" y="133874"/>
                </a:moveTo>
                <a:cubicBezTo>
                  <a:pt x="308126" y="133874"/>
                  <a:pt x="321939" y="147687"/>
                  <a:pt x="321939" y="164726"/>
                </a:cubicBezTo>
                <a:cubicBezTo>
                  <a:pt x="321939" y="181765"/>
                  <a:pt x="308126" y="195579"/>
                  <a:pt x="291087" y="195579"/>
                </a:cubicBezTo>
                <a:cubicBezTo>
                  <a:pt x="274048" y="195579"/>
                  <a:pt x="260234" y="181765"/>
                  <a:pt x="260234" y="164726"/>
                </a:cubicBezTo>
                <a:cubicBezTo>
                  <a:pt x="260234" y="147687"/>
                  <a:pt x="274048" y="133874"/>
                  <a:pt x="291087" y="133874"/>
                </a:cubicBezTo>
                <a:close/>
                <a:moveTo>
                  <a:pt x="160970" y="133874"/>
                </a:moveTo>
                <a:cubicBezTo>
                  <a:pt x="178009" y="133874"/>
                  <a:pt x="191822" y="147687"/>
                  <a:pt x="191822" y="164726"/>
                </a:cubicBezTo>
                <a:cubicBezTo>
                  <a:pt x="191822" y="181765"/>
                  <a:pt x="178009" y="195579"/>
                  <a:pt x="160970" y="195579"/>
                </a:cubicBezTo>
                <a:cubicBezTo>
                  <a:pt x="143931" y="195579"/>
                  <a:pt x="130117" y="181765"/>
                  <a:pt x="130117" y="164726"/>
                </a:cubicBezTo>
                <a:cubicBezTo>
                  <a:pt x="130117" y="147687"/>
                  <a:pt x="143931" y="133874"/>
                  <a:pt x="160970" y="133874"/>
                </a:cubicBezTo>
                <a:close/>
                <a:moveTo>
                  <a:pt x="30853" y="133874"/>
                </a:moveTo>
                <a:cubicBezTo>
                  <a:pt x="47892" y="133874"/>
                  <a:pt x="61705" y="147687"/>
                  <a:pt x="61705" y="164726"/>
                </a:cubicBezTo>
                <a:cubicBezTo>
                  <a:pt x="61705" y="181765"/>
                  <a:pt x="47892" y="195579"/>
                  <a:pt x="30853" y="195579"/>
                </a:cubicBezTo>
                <a:cubicBezTo>
                  <a:pt x="13814" y="195579"/>
                  <a:pt x="0" y="181765"/>
                  <a:pt x="0" y="164726"/>
                </a:cubicBezTo>
                <a:cubicBezTo>
                  <a:pt x="0" y="147687"/>
                  <a:pt x="13814" y="133874"/>
                  <a:pt x="30853" y="133874"/>
                </a:cubicBezTo>
                <a:close/>
                <a:moveTo>
                  <a:pt x="551321" y="0"/>
                </a:moveTo>
                <a:cubicBezTo>
                  <a:pt x="568360" y="0"/>
                  <a:pt x="582173" y="13814"/>
                  <a:pt x="582173" y="30853"/>
                </a:cubicBezTo>
                <a:cubicBezTo>
                  <a:pt x="582173" y="47892"/>
                  <a:pt x="568360" y="61705"/>
                  <a:pt x="551321" y="61705"/>
                </a:cubicBezTo>
                <a:cubicBezTo>
                  <a:pt x="534282" y="61705"/>
                  <a:pt x="520468" y="47892"/>
                  <a:pt x="520468" y="30853"/>
                </a:cubicBezTo>
                <a:cubicBezTo>
                  <a:pt x="520468" y="13814"/>
                  <a:pt x="534282" y="0"/>
                  <a:pt x="551321" y="0"/>
                </a:cubicBezTo>
                <a:close/>
                <a:moveTo>
                  <a:pt x="421204" y="0"/>
                </a:moveTo>
                <a:cubicBezTo>
                  <a:pt x="438243" y="0"/>
                  <a:pt x="452056" y="13814"/>
                  <a:pt x="452056" y="30853"/>
                </a:cubicBezTo>
                <a:cubicBezTo>
                  <a:pt x="452056" y="47892"/>
                  <a:pt x="438243" y="61705"/>
                  <a:pt x="421204" y="61705"/>
                </a:cubicBezTo>
                <a:cubicBezTo>
                  <a:pt x="404165" y="61705"/>
                  <a:pt x="390351" y="47892"/>
                  <a:pt x="390351" y="30853"/>
                </a:cubicBezTo>
                <a:cubicBezTo>
                  <a:pt x="390351" y="13814"/>
                  <a:pt x="404165" y="0"/>
                  <a:pt x="421204" y="0"/>
                </a:cubicBezTo>
                <a:close/>
                <a:moveTo>
                  <a:pt x="291087" y="0"/>
                </a:moveTo>
                <a:cubicBezTo>
                  <a:pt x="308126" y="0"/>
                  <a:pt x="321939" y="13814"/>
                  <a:pt x="321939" y="30853"/>
                </a:cubicBezTo>
                <a:cubicBezTo>
                  <a:pt x="321939" y="47892"/>
                  <a:pt x="308126" y="61705"/>
                  <a:pt x="291087" y="61705"/>
                </a:cubicBezTo>
                <a:cubicBezTo>
                  <a:pt x="274048" y="61705"/>
                  <a:pt x="260234" y="47892"/>
                  <a:pt x="260234" y="30853"/>
                </a:cubicBezTo>
                <a:cubicBezTo>
                  <a:pt x="260234" y="13814"/>
                  <a:pt x="274048" y="0"/>
                  <a:pt x="291087" y="0"/>
                </a:cubicBezTo>
                <a:close/>
                <a:moveTo>
                  <a:pt x="160970" y="0"/>
                </a:moveTo>
                <a:cubicBezTo>
                  <a:pt x="178009" y="0"/>
                  <a:pt x="191822" y="13814"/>
                  <a:pt x="191822" y="30853"/>
                </a:cubicBezTo>
                <a:cubicBezTo>
                  <a:pt x="191822" y="47892"/>
                  <a:pt x="178009" y="61705"/>
                  <a:pt x="160970" y="61705"/>
                </a:cubicBezTo>
                <a:cubicBezTo>
                  <a:pt x="143931" y="61705"/>
                  <a:pt x="130117" y="47892"/>
                  <a:pt x="130117" y="30853"/>
                </a:cubicBezTo>
                <a:cubicBezTo>
                  <a:pt x="130117" y="13814"/>
                  <a:pt x="143931" y="0"/>
                  <a:pt x="160970" y="0"/>
                </a:cubicBezTo>
                <a:close/>
                <a:moveTo>
                  <a:pt x="30853" y="0"/>
                </a:moveTo>
                <a:cubicBezTo>
                  <a:pt x="47892" y="0"/>
                  <a:pt x="61705" y="13814"/>
                  <a:pt x="61705" y="30853"/>
                </a:cubicBezTo>
                <a:cubicBezTo>
                  <a:pt x="61705" y="47892"/>
                  <a:pt x="47892" y="61705"/>
                  <a:pt x="30853" y="61705"/>
                </a:cubicBezTo>
                <a:cubicBezTo>
                  <a:pt x="13814" y="61705"/>
                  <a:pt x="0" y="47892"/>
                  <a:pt x="0" y="30853"/>
                </a:cubicBezTo>
                <a:cubicBezTo>
                  <a:pt x="0" y="13814"/>
                  <a:pt x="13814" y="0"/>
                  <a:pt x="308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>
            <p:custDataLst>
              <p:tags r:id="rId10"/>
            </p:custDataLst>
          </p:nvPr>
        </p:nvCxnSpPr>
        <p:spPr>
          <a:xfrm>
            <a:off x="1079229" y="767253"/>
            <a:ext cx="158750" cy="0"/>
          </a:xfrm>
          <a:prstGeom prst="line">
            <a:avLst/>
          </a:prstGeom>
          <a:ln w="317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1"/>
            </p:custDataLst>
          </p:nvPr>
        </p:nvCxnSpPr>
        <p:spPr>
          <a:xfrm>
            <a:off x="1079229" y="832871"/>
            <a:ext cx="158750" cy="0"/>
          </a:xfrm>
          <a:prstGeom prst="line">
            <a:avLst/>
          </a:prstGeom>
          <a:ln w="317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2"/>
            </p:custDataLst>
          </p:nvPr>
        </p:nvCxnSpPr>
        <p:spPr>
          <a:xfrm>
            <a:off x="1079229" y="898490"/>
            <a:ext cx="158750" cy="0"/>
          </a:xfrm>
          <a:prstGeom prst="line">
            <a:avLst/>
          </a:prstGeom>
          <a:ln w="317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13"/>
            </p:custDataLst>
          </p:nvPr>
        </p:nvSpPr>
        <p:spPr>
          <a:xfrm>
            <a:off x="1055688" y="1397469"/>
            <a:ext cx="5363549" cy="2273794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1055688" y="3910765"/>
            <a:ext cx="5363549" cy="972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1460102" y="578362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19"/>
            </p:custDataLst>
          </p:nvPr>
        </p:nvSpPr>
        <p:spPr>
          <a:xfrm>
            <a:off x="9467215" y="5470525"/>
            <a:ext cx="1871980" cy="50419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日期时间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1079500" y="5470525"/>
            <a:ext cx="2377440" cy="50419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11" r="31740" b="26320"/>
          <a:stretch>
            <a:fillRect/>
          </a:stretch>
        </p:blipFill>
        <p:spPr>
          <a:xfrm>
            <a:off x="9404155" y="0"/>
            <a:ext cx="2787845" cy="2300466"/>
          </a:xfrm>
          <a:prstGeom prst="rect">
            <a:avLst/>
          </a:prstGeom>
        </p:spPr>
      </p:pic>
      <p:sp>
        <p:nvSpPr>
          <p:cNvPr id="5" name="椭圆 4"/>
          <p:cNvSpPr/>
          <p:nvPr userDrawn="1">
            <p:custDataLst>
              <p:tags r:id="rId6"/>
            </p:custDataLst>
          </p:nvPr>
        </p:nvSpPr>
        <p:spPr>
          <a:xfrm>
            <a:off x="571500" y="670154"/>
            <a:ext cx="1109304" cy="1109304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2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>
            <p:custDataLst>
              <p:tags r:id="rId7"/>
            </p:custDataLst>
          </p:nvPr>
        </p:nvSpPr>
        <p:spPr>
          <a:xfrm>
            <a:off x="2806592" y="848944"/>
            <a:ext cx="5346808" cy="723508"/>
          </a:xfrm>
          <a:custGeom>
            <a:avLst/>
            <a:gdLst/>
            <a:ahLst/>
            <a:cxnLst/>
            <a:rect l="l" t="t" r="r" b="b"/>
            <a:pathLst>
              <a:path w="1720625" h="232828">
                <a:moveTo>
                  <a:pt x="336035" y="25631"/>
                </a:moveTo>
                <a:cubicBezTo>
                  <a:pt x="314958" y="25631"/>
                  <a:pt x="296821" y="32870"/>
                  <a:pt x="281627" y="47349"/>
                </a:cubicBezTo>
                <a:cubicBezTo>
                  <a:pt x="266433" y="61827"/>
                  <a:pt x="258835" y="86000"/>
                  <a:pt x="258835" y="119868"/>
                </a:cubicBezTo>
                <a:cubicBezTo>
                  <a:pt x="258835" y="146982"/>
                  <a:pt x="266126" y="168341"/>
                  <a:pt x="280706" y="183945"/>
                </a:cubicBezTo>
                <a:cubicBezTo>
                  <a:pt x="295287" y="199549"/>
                  <a:pt x="313576" y="207351"/>
                  <a:pt x="335575" y="207351"/>
                </a:cubicBezTo>
                <a:cubicBezTo>
                  <a:pt x="357983" y="207351"/>
                  <a:pt x="376426" y="199472"/>
                  <a:pt x="390904" y="183715"/>
                </a:cubicBezTo>
                <a:cubicBezTo>
                  <a:pt x="405382" y="167958"/>
                  <a:pt x="412621" y="145601"/>
                  <a:pt x="412621" y="116644"/>
                </a:cubicBezTo>
                <a:cubicBezTo>
                  <a:pt x="412621" y="98329"/>
                  <a:pt x="409526" y="82342"/>
                  <a:pt x="403336" y="68682"/>
                </a:cubicBezTo>
                <a:cubicBezTo>
                  <a:pt x="397146" y="55023"/>
                  <a:pt x="388090" y="44433"/>
                  <a:pt x="376170" y="36912"/>
                </a:cubicBezTo>
                <a:cubicBezTo>
                  <a:pt x="364250" y="29392"/>
                  <a:pt x="350872" y="25631"/>
                  <a:pt x="336035" y="25631"/>
                </a:cubicBezTo>
                <a:close/>
                <a:moveTo>
                  <a:pt x="1334737" y="3991"/>
                </a:moveTo>
                <a:lnTo>
                  <a:pt x="1513080" y="3991"/>
                </a:lnTo>
                <a:lnTo>
                  <a:pt x="1513080" y="30543"/>
                </a:lnTo>
                <a:lnTo>
                  <a:pt x="1438642" y="30543"/>
                </a:lnTo>
                <a:lnTo>
                  <a:pt x="1438642" y="228991"/>
                </a:lnTo>
                <a:lnTo>
                  <a:pt x="1408868" y="228991"/>
                </a:lnTo>
                <a:lnTo>
                  <a:pt x="1408868" y="30543"/>
                </a:lnTo>
                <a:lnTo>
                  <a:pt x="1334737" y="30543"/>
                </a:lnTo>
                <a:close/>
                <a:moveTo>
                  <a:pt x="1122713" y="3991"/>
                </a:moveTo>
                <a:lnTo>
                  <a:pt x="1153255" y="3991"/>
                </a:lnTo>
                <a:lnTo>
                  <a:pt x="1271434" y="180645"/>
                </a:lnTo>
                <a:lnTo>
                  <a:pt x="1271434" y="3991"/>
                </a:lnTo>
                <a:lnTo>
                  <a:pt x="1299981" y="3991"/>
                </a:lnTo>
                <a:lnTo>
                  <a:pt x="1299981" y="228991"/>
                </a:lnTo>
                <a:lnTo>
                  <a:pt x="1269439" y="228991"/>
                </a:lnTo>
                <a:lnTo>
                  <a:pt x="1151260" y="52183"/>
                </a:lnTo>
                <a:lnTo>
                  <a:pt x="1151260" y="228991"/>
                </a:lnTo>
                <a:lnTo>
                  <a:pt x="1122713" y="228991"/>
                </a:lnTo>
                <a:close/>
                <a:moveTo>
                  <a:pt x="914084" y="3991"/>
                </a:moveTo>
                <a:lnTo>
                  <a:pt x="1076772" y="3991"/>
                </a:lnTo>
                <a:lnTo>
                  <a:pt x="1076772" y="30543"/>
                </a:lnTo>
                <a:lnTo>
                  <a:pt x="943859" y="30543"/>
                </a:lnTo>
                <a:lnTo>
                  <a:pt x="943859" y="99455"/>
                </a:lnTo>
                <a:lnTo>
                  <a:pt x="1068330" y="99455"/>
                </a:lnTo>
                <a:lnTo>
                  <a:pt x="1068330" y="125853"/>
                </a:lnTo>
                <a:lnTo>
                  <a:pt x="943859" y="125853"/>
                </a:lnTo>
                <a:lnTo>
                  <a:pt x="943859" y="202439"/>
                </a:lnTo>
                <a:lnTo>
                  <a:pt x="1081990" y="202439"/>
                </a:lnTo>
                <a:lnTo>
                  <a:pt x="1081990" y="228991"/>
                </a:lnTo>
                <a:lnTo>
                  <a:pt x="914084" y="228991"/>
                </a:lnTo>
                <a:close/>
                <a:moveTo>
                  <a:pt x="696562" y="3991"/>
                </a:moveTo>
                <a:lnTo>
                  <a:pt x="874905" y="3991"/>
                </a:lnTo>
                <a:lnTo>
                  <a:pt x="874905" y="30543"/>
                </a:lnTo>
                <a:lnTo>
                  <a:pt x="800467" y="30543"/>
                </a:lnTo>
                <a:lnTo>
                  <a:pt x="800467" y="228991"/>
                </a:lnTo>
                <a:lnTo>
                  <a:pt x="770693" y="228991"/>
                </a:lnTo>
                <a:lnTo>
                  <a:pt x="770693" y="30543"/>
                </a:lnTo>
                <a:lnTo>
                  <a:pt x="696562" y="30543"/>
                </a:lnTo>
                <a:close/>
                <a:moveTo>
                  <a:pt x="484538" y="3991"/>
                </a:moveTo>
                <a:lnTo>
                  <a:pt x="515080" y="3991"/>
                </a:lnTo>
                <a:lnTo>
                  <a:pt x="633259" y="180645"/>
                </a:lnTo>
                <a:lnTo>
                  <a:pt x="633259" y="3991"/>
                </a:lnTo>
                <a:lnTo>
                  <a:pt x="661806" y="3991"/>
                </a:lnTo>
                <a:lnTo>
                  <a:pt x="661806" y="228991"/>
                </a:lnTo>
                <a:lnTo>
                  <a:pt x="631264" y="228991"/>
                </a:lnTo>
                <a:lnTo>
                  <a:pt x="513085" y="52183"/>
                </a:lnTo>
                <a:lnTo>
                  <a:pt x="513085" y="228991"/>
                </a:lnTo>
                <a:lnTo>
                  <a:pt x="484538" y="228991"/>
                </a:lnTo>
                <a:close/>
                <a:moveTo>
                  <a:pt x="1629305" y="154"/>
                </a:moveTo>
                <a:cubicBezTo>
                  <a:pt x="1645983" y="154"/>
                  <a:pt x="1660692" y="2840"/>
                  <a:pt x="1673430" y="8212"/>
                </a:cubicBezTo>
                <a:cubicBezTo>
                  <a:pt x="1686169" y="13583"/>
                  <a:pt x="1695966" y="21487"/>
                  <a:pt x="1702822" y="31924"/>
                </a:cubicBezTo>
                <a:cubicBezTo>
                  <a:pt x="1709677" y="42361"/>
                  <a:pt x="1713361" y="54178"/>
                  <a:pt x="1713872" y="67378"/>
                </a:cubicBezTo>
                <a:lnTo>
                  <a:pt x="1685325" y="69526"/>
                </a:lnTo>
                <a:cubicBezTo>
                  <a:pt x="1683790" y="55304"/>
                  <a:pt x="1678598" y="44560"/>
                  <a:pt x="1669747" y="37296"/>
                </a:cubicBezTo>
                <a:cubicBezTo>
                  <a:pt x="1660896" y="30031"/>
                  <a:pt x="1647825" y="26399"/>
                  <a:pt x="1630533" y="26399"/>
                </a:cubicBezTo>
                <a:cubicBezTo>
                  <a:pt x="1612525" y="26399"/>
                  <a:pt x="1599402" y="29699"/>
                  <a:pt x="1591166" y="36298"/>
                </a:cubicBezTo>
                <a:cubicBezTo>
                  <a:pt x="1582929" y="42898"/>
                  <a:pt x="1578811" y="50853"/>
                  <a:pt x="1578811" y="60164"/>
                </a:cubicBezTo>
                <a:cubicBezTo>
                  <a:pt x="1578811" y="68247"/>
                  <a:pt x="1581727" y="74898"/>
                  <a:pt x="1587559" y="80116"/>
                </a:cubicBezTo>
                <a:cubicBezTo>
                  <a:pt x="1593289" y="85335"/>
                  <a:pt x="1608253" y="90681"/>
                  <a:pt x="1632452" y="96155"/>
                </a:cubicBezTo>
                <a:cubicBezTo>
                  <a:pt x="1656650" y="101629"/>
                  <a:pt x="1673251" y="106413"/>
                  <a:pt x="1682256" y="110505"/>
                </a:cubicBezTo>
                <a:cubicBezTo>
                  <a:pt x="1695352" y="116542"/>
                  <a:pt x="1705022" y="124190"/>
                  <a:pt x="1711263" y="133450"/>
                </a:cubicBezTo>
                <a:cubicBezTo>
                  <a:pt x="1717505" y="142710"/>
                  <a:pt x="1720625" y="153377"/>
                  <a:pt x="1720625" y="165451"/>
                </a:cubicBezTo>
                <a:cubicBezTo>
                  <a:pt x="1720625" y="177422"/>
                  <a:pt x="1717198" y="188703"/>
                  <a:pt x="1710342" y="199293"/>
                </a:cubicBezTo>
                <a:cubicBezTo>
                  <a:pt x="1703487" y="209883"/>
                  <a:pt x="1693639" y="218120"/>
                  <a:pt x="1680797" y="224003"/>
                </a:cubicBezTo>
                <a:cubicBezTo>
                  <a:pt x="1667956" y="229886"/>
                  <a:pt x="1653504" y="232828"/>
                  <a:pt x="1637440" y="232828"/>
                </a:cubicBezTo>
                <a:cubicBezTo>
                  <a:pt x="1617078" y="232828"/>
                  <a:pt x="1600016" y="229861"/>
                  <a:pt x="1586254" y="223926"/>
                </a:cubicBezTo>
                <a:cubicBezTo>
                  <a:pt x="1572492" y="217992"/>
                  <a:pt x="1561698" y="209064"/>
                  <a:pt x="1553870" y="197144"/>
                </a:cubicBezTo>
                <a:cubicBezTo>
                  <a:pt x="1546043" y="185224"/>
                  <a:pt x="1541925" y="171743"/>
                  <a:pt x="1541515" y="156702"/>
                </a:cubicBezTo>
                <a:lnTo>
                  <a:pt x="1569602" y="154247"/>
                </a:lnTo>
                <a:cubicBezTo>
                  <a:pt x="1570932" y="165502"/>
                  <a:pt x="1574027" y="174736"/>
                  <a:pt x="1578887" y="181950"/>
                </a:cubicBezTo>
                <a:cubicBezTo>
                  <a:pt x="1583748" y="189163"/>
                  <a:pt x="1591294" y="194995"/>
                  <a:pt x="1601526" y="199446"/>
                </a:cubicBezTo>
                <a:cubicBezTo>
                  <a:pt x="1611758" y="203897"/>
                  <a:pt x="1623268" y="206123"/>
                  <a:pt x="1636058" y="206123"/>
                </a:cubicBezTo>
                <a:cubicBezTo>
                  <a:pt x="1647416" y="206123"/>
                  <a:pt x="1657443" y="204434"/>
                  <a:pt x="1666140" y="201058"/>
                </a:cubicBezTo>
                <a:cubicBezTo>
                  <a:pt x="1674837" y="197681"/>
                  <a:pt x="1681309" y="193051"/>
                  <a:pt x="1685555" y="187168"/>
                </a:cubicBezTo>
                <a:cubicBezTo>
                  <a:pt x="1689802" y="181285"/>
                  <a:pt x="1691925" y="174864"/>
                  <a:pt x="1691925" y="167906"/>
                </a:cubicBezTo>
                <a:cubicBezTo>
                  <a:pt x="1691925" y="160846"/>
                  <a:pt x="1689878" y="154682"/>
                  <a:pt x="1685786" y="149412"/>
                </a:cubicBezTo>
                <a:cubicBezTo>
                  <a:pt x="1681693" y="144143"/>
                  <a:pt x="1674940" y="139717"/>
                  <a:pt x="1665526" y="136136"/>
                </a:cubicBezTo>
                <a:cubicBezTo>
                  <a:pt x="1659490" y="133783"/>
                  <a:pt x="1646137" y="130125"/>
                  <a:pt x="1625468" y="125163"/>
                </a:cubicBezTo>
                <a:cubicBezTo>
                  <a:pt x="1604800" y="120200"/>
                  <a:pt x="1590322" y="115519"/>
                  <a:pt x="1582034" y="111119"/>
                </a:cubicBezTo>
                <a:cubicBezTo>
                  <a:pt x="1571290" y="105492"/>
                  <a:pt x="1563284" y="98508"/>
                  <a:pt x="1558014" y="90169"/>
                </a:cubicBezTo>
                <a:cubicBezTo>
                  <a:pt x="1552745" y="81830"/>
                  <a:pt x="1550110" y="72494"/>
                  <a:pt x="1550110" y="62159"/>
                </a:cubicBezTo>
                <a:cubicBezTo>
                  <a:pt x="1550110" y="50802"/>
                  <a:pt x="1553333" y="40186"/>
                  <a:pt x="1559779" y="30312"/>
                </a:cubicBezTo>
                <a:cubicBezTo>
                  <a:pt x="1566225" y="20439"/>
                  <a:pt x="1575639" y="12944"/>
                  <a:pt x="1588019" y="7828"/>
                </a:cubicBezTo>
                <a:cubicBezTo>
                  <a:pt x="1600400" y="2712"/>
                  <a:pt x="1614162" y="154"/>
                  <a:pt x="1629305" y="154"/>
                </a:cubicBezTo>
                <a:close/>
                <a:moveTo>
                  <a:pt x="106207" y="154"/>
                </a:moveTo>
                <a:cubicBezTo>
                  <a:pt x="128718" y="154"/>
                  <a:pt x="147647" y="5884"/>
                  <a:pt x="162995" y="17344"/>
                </a:cubicBezTo>
                <a:cubicBezTo>
                  <a:pt x="178343" y="28803"/>
                  <a:pt x="189035" y="44919"/>
                  <a:pt x="195072" y="65689"/>
                </a:cubicBezTo>
                <a:lnTo>
                  <a:pt x="165757" y="72596"/>
                </a:lnTo>
                <a:cubicBezTo>
                  <a:pt x="160539" y="56225"/>
                  <a:pt x="152967" y="44305"/>
                  <a:pt x="143042" y="36835"/>
                </a:cubicBezTo>
                <a:cubicBezTo>
                  <a:pt x="133117" y="29366"/>
                  <a:pt x="120635" y="25631"/>
                  <a:pt x="105594" y="25631"/>
                </a:cubicBezTo>
                <a:cubicBezTo>
                  <a:pt x="88302" y="25631"/>
                  <a:pt x="73849" y="29775"/>
                  <a:pt x="62236" y="38063"/>
                </a:cubicBezTo>
                <a:cubicBezTo>
                  <a:pt x="50622" y="46351"/>
                  <a:pt x="42463" y="57478"/>
                  <a:pt x="37756" y="71445"/>
                </a:cubicBezTo>
                <a:cubicBezTo>
                  <a:pt x="33049" y="85411"/>
                  <a:pt x="30696" y="99813"/>
                  <a:pt x="30696" y="114649"/>
                </a:cubicBezTo>
                <a:cubicBezTo>
                  <a:pt x="30696" y="133783"/>
                  <a:pt x="33484" y="150487"/>
                  <a:pt x="39060" y="164760"/>
                </a:cubicBezTo>
                <a:cubicBezTo>
                  <a:pt x="44637" y="179034"/>
                  <a:pt x="53308" y="189700"/>
                  <a:pt x="65075" y="196760"/>
                </a:cubicBezTo>
                <a:cubicBezTo>
                  <a:pt x="76842" y="203821"/>
                  <a:pt x="89581" y="207351"/>
                  <a:pt x="103291" y="207351"/>
                </a:cubicBezTo>
                <a:cubicBezTo>
                  <a:pt x="119969" y="207351"/>
                  <a:pt x="134090" y="202542"/>
                  <a:pt x="145652" y="192924"/>
                </a:cubicBezTo>
                <a:cubicBezTo>
                  <a:pt x="157214" y="183305"/>
                  <a:pt x="165041" y="169032"/>
                  <a:pt x="169134" y="150103"/>
                </a:cubicBezTo>
                <a:lnTo>
                  <a:pt x="198909" y="157623"/>
                </a:lnTo>
                <a:cubicBezTo>
                  <a:pt x="192667" y="182078"/>
                  <a:pt x="181438" y="200725"/>
                  <a:pt x="165220" y="213566"/>
                </a:cubicBezTo>
                <a:cubicBezTo>
                  <a:pt x="149003" y="226408"/>
                  <a:pt x="129178" y="232828"/>
                  <a:pt x="105747" y="232828"/>
                </a:cubicBezTo>
                <a:cubicBezTo>
                  <a:pt x="81497" y="232828"/>
                  <a:pt x="61775" y="227891"/>
                  <a:pt x="46581" y="218017"/>
                </a:cubicBezTo>
                <a:cubicBezTo>
                  <a:pt x="31386" y="208144"/>
                  <a:pt x="19824" y="193844"/>
                  <a:pt x="11895" y="175120"/>
                </a:cubicBezTo>
                <a:cubicBezTo>
                  <a:pt x="3965" y="156396"/>
                  <a:pt x="0" y="136290"/>
                  <a:pt x="0" y="114803"/>
                </a:cubicBezTo>
                <a:cubicBezTo>
                  <a:pt x="0" y="91372"/>
                  <a:pt x="4476" y="70933"/>
                  <a:pt x="13429" y="53488"/>
                </a:cubicBezTo>
                <a:cubicBezTo>
                  <a:pt x="22382" y="36042"/>
                  <a:pt x="35121" y="22792"/>
                  <a:pt x="51646" y="13737"/>
                </a:cubicBezTo>
                <a:cubicBezTo>
                  <a:pt x="68170" y="4682"/>
                  <a:pt x="86358" y="154"/>
                  <a:pt x="106207" y="154"/>
                </a:cubicBezTo>
                <a:close/>
                <a:moveTo>
                  <a:pt x="335882" y="0"/>
                </a:moveTo>
                <a:cubicBezTo>
                  <a:pt x="356653" y="0"/>
                  <a:pt x="375377" y="4963"/>
                  <a:pt x="392055" y="14888"/>
                </a:cubicBezTo>
                <a:cubicBezTo>
                  <a:pt x="408733" y="24813"/>
                  <a:pt x="421446" y="38652"/>
                  <a:pt x="430195" y="56404"/>
                </a:cubicBezTo>
                <a:cubicBezTo>
                  <a:pt x="438943" y="74156"/>
                  <a:pt x="443317" y="94288"/>
                  <a:pt x="443317" y="116798"/>
                </a:cubicBezTo>
                <a:cubicBezTo>
                  <a:pt x="443317" y="139615"/>
                  <a:pt x="438713" y="160028"/>
                  <a:pt x="429504" y="178036"/>
                </a:cubicBezTo>
                <a:cubicBezTo>
                  <a:pt x="420295" y="196044"/>
                  <a:pt x="407250" y="209678"/>
                  <a:pt x="390367" y="218938"/>
                </a:cubicBezTo>
                <a:cubicBezTo>
                  <a:pt x="373484" y="228198"/>
                  <a:pt x="355271" y="232828"/>
                  <a:pt x="335728" y="232828"/>
                </a:cubicBezTo>
                <a:cubicBezTo>
                  <a:pt x="314548" y="232828"/>
                  <a:pt x="295619" y="227712"/>
                  <a:pt x="278941" y="217480"/>
                </a:cubicBezTo>
                <a:cubicBezTo>
                  <a:pt x="262263" y="207248"/>
                  <a:pt x="249627" y="193282"/>
                  <a:pt x="241032" y="175580"/>
                </a:cubicBezTo>
                <a:cubicBezTo>
                  <a:pt x="232437" y="157879"/>
                  <a:pt x="228140" y="139155"/>
                  <a:pt x="228140" y="119407"/>
                </a:cubicBezTo>
                <a:cubicBezTo>
                  <a:pt x="228140" y="82061"/>
                  <a:pt x="238167" y="52823"/>
                  <a:pt x="258221" y="31694"/>
                </a:cubicBezTo>
                <a:cubicBezTo>
                  <a:pt x="278276" y="10565"/>
                  <a:pt x="304163" y="0"/>
                  <a:pt x="335882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单圆角 9"/>
          <p:cNvSpPr/>
          <p:nvPr userDrawn="1">
            <p:custDataLst>
              <p:tags r:id="rId8"/>
            </p:custDataLst>
          </p:nvPr>
        </p:nvSpPr>
        <p:spPr>
          <a:xfrm flipH="1">
            <a:off x="0" y="2300466"/>
            <a:ext cx="12191999" cy="4557534"/>
          </a:xfrm>
          <a:prstGeom prst="round1Rect">
            <a:avLst>
              <a:gd name="adj" fmla="val 14414"/>
            </a:avLst>
          </a:prstGeom>
          <a:gradFill>
            <a:gsLst>
              <a:gs pos="95000">
                <a:srgbClr val="FFFEFD">
                  <a:alpha val="100000"/>
                </a:srgbClr>
              </a:gs>
              <a:gs pos="90000">
                <a:schemeClr val="bg2">
                  <a:lumMod val="5000"/>
                  <a:lumOff val="95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9804400" y="1217593"/>
            <a:ext cx="428546" cy="242515"/>
          </a:xfrm>
          <a:custGeom>
            <a:avLst/>
            <a:gdLst>
              <a:gd name="connsiteX0" fmla="*/ 405834 w 428546"/>
              <a:gd name="connsiteY0" fmla="*/ 197093 h 242515"/>
              <a:gd name="connsiteX1" fmla="*/ 428546 w 428546"/>
              <a:gd name="connsiteY1" fmla="*/ 219803 h 242515"/>
              <a:gd name="connsiteX2" fmla="*/ 405834 w 428546"/>
              <a:gd name="connsiteY2" fmla="*/ 242515 h 242515"/>
              <a:gd name="connsiteX3" fmla="*/ 383124 w 428546"/>
              <a:gd name="connsiteY3" fmla="*/ 219803 h 242515"/>
              <a:gd name="connsiteX4" fmla="*/ 405834 w 428546"/>
              <a:gd name="connsiteY4" fmla="*/ 197093 h 242515"/>
              <a:gd name="connsiteX5" fmla="*/ 310053 w 428546"/>
              <a:gd name="connsiteY5" fmla="*/ 197093 h 242515"/>
              <a:gd name="connsiteX6" fmla="*/ 332765 w 428546"/>
              <a:gd name="connsiteY6" fmla="*/ 219803 h 242515"/>
              <a:gd name="connsiteX7" fmla="*/ 310053 w 428546"/>
              <a:gd name="connsiteY7" fmla="*/ 242515 h 242515"/>
              <a:gd name="connsiteX8" fmla="*/ 287343 w 428546"/>
              <a:gd name="connsiteY8" fmla="*/ 219803 h 242515"/>
              <a:gd name="connsiteX9" fmla="*/ 310053 w 428546"/>
              <a:gd name="connsiteY9" fmla="*/ 197093 h 242515"/>
              <a:gd name="connsiteX10" fmla="*/ 214274 w 428546"/>
              <a:gd name="connsiteY10" fmla="*/ 197093 h 242515"/>
              <a:gd name="connsiteX11" fmla="*/ 236985 w 428546"/>
              <a:gd name="connsiteY11" fmla="*/ 219803 h 242515"/>
              <a:gd name="connsiteX12" fmla="*/ 214274 w 428546"/>
              <a:gd name="connsiteY12" fmla="*/ 242515 h 242515"/>
              <a:gd name="connsiteX13" fmla="*/ 191562 w 428546"/>
              <a:gd name="connsiteY13" fmla="*/ 219803 h 242515"/>
              <a:gd name="connsiteX14" fmla="*/ 214274 w 428546"/>
              <a:gd name="connsiteY14" fmla="*/ 197093 h 242515"/>
              <a:gd name="connsiteX15" fmla="*/ 118493 w 428546"/>
              <a:gd name="connsiteY15" fmla="*/ 197093 h 242515"/>
              <a:gd name="connsiteX16" fmla="*/ 141204 w 428546"/>
              <a:gd name="connsiteY16" fmla="*/ 219803 h 242515"/>
              <a:gd name="connsiteX17" fmla="*/ 118493 w 428546"/>
              <a:gd name="connsiteY17" fmla="*/ 242515 h 242515"/>
              <a:gd name="connsiteX18" fmla="*/ 95781 w 428546"/>
              <a:gd name="connsiteY18" fmla="*/ 219803 h 242515"/>
              <a:gd name="connsiteX19" fmla="*/ 118493 w 428546"/>
              <a:gd name="connsiteY19" fmla="*/ 197093 h 242515"/>
              <a:gd name="connsiteX20" fmla="*/ 22712 w 428546"/>
              <a:gd name="connsiteY20" fmla="*/ 197093 h 242515"/>
              <a:gd name="connsiteX21" fmla="*/ 45422 w 428546"/>
              <a:gd name="connsiteY21" fmla="*/ 219803 h 242515"/>
              <a:gd name="connsiteX22" fmla="*/ 22712 w 428546"/>
              <a:gd name="connsiteY22" fmla="*/ 242515 h 242515"/>
              <a:gd name="connsiteX23" fmla="*/ 0 w 428546"/>
              <a:gd name="connsiteY23" fmla="*/ 219803 h 242515"/>
              <a:gd name="connsiteX24" fmla="*/ 22712 w 428546"/>
              <a:gd name="connsiteY24" fmla="*/ 197093 h 242515"/>
              <a:gd name="connsiteX25" fmla="*/ 405834 w 428546"/>
              <a:gd name="connsiteY25" fmla="*/ 98546 h 242515"/>
              <a:gd name="connsiteX26" fmla="*/ 428546 w 428546"/>
              <a:gd name="connsiteY26" fmla="*/ 121257 h 242515"/>
              <a:gd name="connsiteX27" fmla="*/ 405834 w 428546"/>
              <a:gd name="connsiteY27" fmla="*/ 143969 h 242515"/>
              <a:gd name="connsiteX28" fmla="*/ 383124 w 428546"/>
              <a:gd name="connsiteY28" fmla="*/ 121257 h 242515"/>
              <a:gd name="connsiteX29" fmla="*/ 405834 w 428546"/>
              <a:gd name="connsiteY29" fmla="*/ 98546 h 242515"/>
              <a:gd name="connsiteX30" fmla="*/ 310053 w 428546"/>
              <a:gd name="connsiteY30" fmla="*/ 98546 h 242515"/>
              <a:gd name="connsiteX31" fmla="*/ 332765 w 428546"/>
              <a:gd name="connsiteY31" fmla="*/ 121257 h 242515"/>
              <a:gd name="connsiteX32" fmla="*/ 310053 w 428546"/>
              <a:gd name="connsiteY32" fmla="*/ 143969 h 242515"/>
              <a:gd name="connsiteX33" fmla="*/ 287343 w 428546"/>
              <a:gd name="connsiteY33" fmla="*/ 121257 h 242515"/>
              <a:gd name="connsiteX34" fmla="*/ 310053 w 428546"/>
              <a:gd name="connsiteY34" fmla="*/ 98546 h 242515"/>
              <a:gd name="connsiteX35" fmla="*/ 214274 w 428546"/>
              <a:gd name="connsiteY35" fmla="*/ 98546 h 242515"/>
              <a:gd name="connsiteX36" fmla="*/ 236985 w 428546"/>
              <a:gd name="connsiteY36" fmla="*/ 121257 h 242515"/>
              <a:gd name="connsiteX37" fmla="*/ 214274 w 428546"/>
              <a:gd name="connsiteY37" fmla="*/ 143969 h 242515"/>
              <a:gd name="connsiteX38" fmla="*/ 191562 w 428546"/>
              <a:gd name="connsiteY38" fmla="*/ 121257 h 242515"/>
              <a:gd name="connsiteX39" fmla="*/ 214274 w 428546"/>
              <a:gd name="connsiteY39" fmla="*/ 98546 h 242515"/>
              <a:gd name="connsiteX40" fmla="*/ 118493 w 428546"/>
              <a:gd name="connsiteY40" fmla="*/ 98546 h 242515"/>
              <a:gd name="connsiteX41" fmla="*/ 141204 w 428546"/>
              <a:gd name="connsiteY41" fmla="*/ 121257 h 242515"/>
              <a:gd name="connsiteX42" fmla="*/ 118493 w 428546"/>
              <a:gd name="connsiteY42" fmla="*/ 143969 h 242515"/>
              <a:gd name="connsiteX43" fmla="*/ 95781 w 428546"/>
              <a:gd name="connsiteY43" fmla="*/ 121257 h 242515"/>
              <a:gd name="connsiteX44" fmla="*/ 118493 w 428546"/>
              <a:gd name="connsiteY44" fmla="*/ 98546 h 242515"/>
              <a:gd name="connsiteX45" fmla="*/ 22712 w 428546"/>
              <a:gd name="connsiteY45" fmla="*/ 98546 h 242515"/>
              <a:gd name="connsiteX46" fmla="*/ 45422 w 428546"/>
              <a:gd name="connsiteY46" fmla="*/ 121257 h 242515"/>
              <a:gd name="connsiteX47" fmla="*/ 22712 w 428546"/>
              <a:gd name="connsiteY47" fmla="*/ 143969 h 242515"/>
              <a:gd name="connsiteX48" fmla="*/ 0 w 428546"/>
              <a:gd name="connsiteY48" fmla="*/ 121257 h 242515"/>
              <a:gd name="connsiteX49" fmla="*/ 22712 w 428546"/>
              <a:gd name="connsiteY49" fmla="*/ 98546 h 242515"/>
              <a:gd name="connsiteX50" fmla="*/ 405834 w 428546"/>
              <a:gd name="connsiteY50" fmla="*/ 0 h 242515"/>
              <a:gd name="connsiteX51" fmla="*/ 428546 w 428546"/>
              <a:gd name="connsiteY51" fmla="*/ 22711 h 242515"/>
              <a:gd name="connsiteX52" fmla="*/ 405834 w 428546"/>
              <a:gd name="connsiteY52" fmla="*/ 45423 h 242515"/>
              <a:gd name="connsiteX53" fmla="*/ 383124 w 428546"/>
              <a:gd name="connsiteY53" fmla="*/ 22711 h 242515"/>
              <a:gd name="connsiteX54" fmla="*/ 405834 w 428546"/>
              <a:gd name="connsiteY54" fmla="*/ 0 h 242515"/>
              <a:gd name="connsiteX55" fmla="*/ 310053 w 428546"/>
              <a:gd name="connsiteY55" fmla="*/ 0 h 242515"/>
              <a:gd name="connsiteX56" fmla="*/ 332765 w 428546"/>
              <a:gd name="connsiteY56" fmla="*/ 22711 h 242515"/>
              <a:gd name="connsiteX57" fmla="*/ 310053 w 428546"/>
              <a:gd name="connsiteY57" fmla="*/ 45423 h 242515"/>
              <a:gd name="connsiteX58" fmla="*/ 287343 w 428546"/>
              <a:gd name="connsiteY58" fmla="*/ 22711 h 242515"/>
              <a:gd name="connsiteX59" fmla="*/ 310053 w 428546"/>
              <a:gd name="connsiteY59" fmla="*/ 0 h 242515"/>
              <a:gd name="connsiteX60" fmla="*/ 214274 w 428546"/>
              <a:gd name="connsiteY60" fmla="*/ 0 h 242515"/>
              <a:gd name="connsiteX61" fmla="*/ 236985 w 428546"/>
              <a:gd name="connsiteY61" fmla="*/ 22711 h 242515"/>
              <a:gd name="connsiteX62" fmla="*/ 214274 w 428546"/>
              <a:gd name="connsiteY62" fmla="*/ 45423 h 242515"/>
              <a:gd name="connsiteX63" fmla="*/ 191562 w 428546"/>
              <a:gd name="connsiteY63" fmla="*/ 22711 h 242515"/>
              <a:gd name="connsiteX64" fmla="*/ 214274 w 428546"/>
              <a:gd name="connsiteY64" fmla="*/ 0 h 242515"/>
              <a:gd name="connsiteX65" fmla="*/ 118493 w 428546"/>
              <a:gd name="connsiteY65" fmla="*/ 0 h 242515"/>
              <a:gd name="connsiteX66" fmla="*/ 141204 w 428546"/>
              <a:gd name="connsiteY66" fmla="*/ 22711 h 242515"/>
              <a:gd name="connsiteX67" fmla="*/ 118493 w 428546"/>
              <a:gd name="connsiteY67" fmla="*/ 45423 h 242515"/>
              <a:gd name="connsiteX68" fmla="*/ 95781 w 428546"/>
              <a:gd name="connsiteY68" fmla="*/ 22711 h 242515"/>
              <a:gd name="connsiteX69" fmla="*/ 118493 w 428546"/>
              <a:gd name="connsiteY69" fmla="*/ 0 h 242515"/>
              <a:gd name="connsiteX70" fmla="*/ 22712 w 428546"/>
              <a:gd name="connsiteY70" fmla="*/ 0 h 242515"/>
              <a:gd name="connsiteX71" fmla="*/ 45422 w 428546"/>
              <a:gd name="connsiteY71" fmla="*/ 22711 h 242515"/>
              <a:gd name="connsiteX72" fmla="*/ 22712 w 428546"/>
              <a:gd name="connsiteY72" fmla="*/ 45423 h 242515"/>
              <a:gd name="connsiteX73" fmla="*/ 0 w 428546"/>
              <a:gd name="connsiteY73" fmla="*/ 22711 h 242515"/>
              <a:gd name="connsiteX74" fmla="*/ 22712 w 428546"/>
              <a:gd name="connsiteY74" fmla="*/ 0 h 24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28546" h="242515">
                <a:moveTo>
                  <a:pt x="405834" y="197093"/>
                </a:moveTo>
                <a:cubicBezTo>
                  <a:pt x="418378" y="197093"/>
                  <a:pt x="428546" y="207261"/>
                  <a:pt x="428546" y="219803"/>
                </a:cubicBezTo>
                <a:cubicBezTo>
                  <a:pt x="428546" y="232347"/>
                  <a:pt x="418378" y="242515"/>
                  <a:pt x="405834" y="242515"/>
                </a:cubicBezTo>
                <a:cubicBezTo>
                  <a:pt x="393292" y="242515"/>
                  <a:pt x="383124" y="232347"/>
                  <a:pt x="383124" y="219803"/>
                </a:cubicBezTo>
                <a:cubicBezTo>
                  <a:pt x="383124" y="207261"/>
                  <a:pt x="393292" y="197093"/>
                  <a:pt x="405834" y="197093"/>
                </a:cubicBezTo>
                <a:close/>
                <a:moveTo>
                  <a:pt x="310053" y="197093"/>
                </a:moveTo>
                <a:cubicBezTo>
                  <a:pt x="322597" y="197093"/>
                  <a:pt x="332765" y="207261"/>
                  <a:pt x="332765" y="219803"/>
                </a:cubicBezTo>
                <a:cubicBezTo>
                  <a:pt x="332765" y="232347"/>
                  <a:pt x="322597" y="242515"/>
                  <a:pt x="310053" y="242515"/>
                </a:cubicBezTo>
                <a:cubicBezTo>
                  <a:pt x="297511" y="242515"/>
                  <a:pt x="287343" y="232347"/>
                  <a:pt x="287343" y="219803"/>
                </a:cubicBezTo>
                <a:cubicBezTo>
                  <a:pt x="287343" y="207261"/>
                  <a:pt x="297511" y="197093"/>
                  <a:pt x="310053" y="197093"/>
                </a:cubicBezTo>
                <a:close/>
                <a:moveTo>
                  <a:pt x="214274" y="197093"/>
                </a:moveTo>
                <a:cubicBezTo>
                  <a:pt x="226817" y="197093"/>
                  <a:pt x="236985" y="207261"/>
                  <a:pt x="236985" y="219803"/>
                </a:cubicBezTo>
                <a:cubicBezTo>
                  <a:pt x="236985" y="232347"/>
                  <a:pt x="226817" y="242515"/>
                  <a:pt x="214274" y="242515"/>
                </a:cubicBezTo>
                <a:cubicBezTo>
                  <a:pt x="201730" y="242515"/>
                  <a:pt x="191562" y="232347"/>
                  <a:pt x="191562" y="219803"/>
                </a:cubicBezTo>
                <a:cubicBezTo>
                  <a:pt x="191562" y="207261"/>
                  <a:pt x="201730" y="197093"/>
                  <a:pt x="214274" y="197093"/>
                </a:cubicBezTo>
                <a:close/>
                <a:moveTo>
                  <a:pt x="118493" y="197093"/>
                </a:moveTo>
                <a:cubicBezTo>
                  <a:pt x="131035" y="197093"/>
                  <a:pt x="141204" y="207261"/>
                  <a:pt x="141204" y="219803"/>
                </a:cubicBezTo>
                <a:cubicBezTo>
                  <a:pt x="141204" y="232347"/>
                  <a:pt x="131035" y="242515"/>
                  <a:pt x="118493" y="242515"/>
                </a:cubicBezTo>
                <a:cubicBezTo>
                  <a:pt x="105949" y="242515"/>
                  <a:pt x="95781" y="232347"/>
                  <a:pt x="95781" y="219803"/>
                </a:cubicBezTo>
                <a:cubicBezTo>
                  <a:pt x="95781" y="207261"/>
                  <a:pt x="105949" y="197093"/>
                  <a:pt x="118493" y="197093"/>
                </a:cubicBezTo>
                <a:close/>
                <a:moveTo>
                  <a:pt x="22712" y="197093"/>
                </a:moveTo>
                <a:cubicBezTo>
                  <a:pt x="35254" y="197093"/>
                  <a:pt x="45422" y="207261"/>
                  <a:pt x="45422" y="219803"/>
                </a:cubicBezTo>
                <a:cubicBezTo>
                  <a:pt x="45422" y="232347"/>
                  <a:pt x="35254" y="242515"/>
                  <a:pt x="22712" y="242515"/>
                </a:cubicBezTo>
                <a:cubicBezTo>
                  <a:pt x="10168" y="242515"/>
                  <a:pt x="0" y="232347"/>
                  <a:pt x="0" y="219803"/>
                </a:cubicBezTo>
                <a:cubicBezTo>
                  <a:pt x="0" y="207261"/>
                  <a:pt x="10168" y="197093"/>
                  <a:pt x="22712" y="197093"/>
                </a:cubicBezTo>
                <a:close/>
                <a:moveTo>
                  <a:pt x="405834" y="98546"/>
                </a:moveTo>
                <a:cubicBezTo>
                  <a:pt x="418378" y="98546"/>
                  <a:pt x="428546" y="108715"/>
                  <a:pt x="428546" y="121257"/>
                </a:cubicBezTo>
                <a:cubicBezTo>
                  <a:pt x="428546" y="133801"/>
                  <a:pt x="418378" y="143969"/>
                  <a:pt x="405834" y="143969"/>
                </a:cubicBezTo>
                <a:cubicBezTo>
                  <a:pt x="393292" y="143969"/>
                  <a:pt x="383124" y="133801"/>
                  <a:pt x="383124" y="121257"/>
                </a:cubicBezTo>
                <a:cubicBezTo>
                  <a:pt x="383124" y="108715"/>
                  <a:pt x="393292" y="98546"/>
                  <a:pt x="405834" y="98546"/>
                </a:cubicBezTo>
                <a:close/>
                <a:moveTo>
                  <a:pt x="310053" y="98546"/>
                </a:moveTo>
                <a:cubicBezTo>
                  <a:pt x="322597" y="98546"/>
                  <a:pt x="332765" y="108715"/>
                  <a:pt x="332765" y="121257"/>
                </a:cubicBezTo>
                <a:cubicBezTo>
                  <a:pt x="332765" y="133801"/>
                  <a:pt x="322597" y="143969"/>
                  <a:pt x="310053" y="143969"/>
                </a:cubicBezTo>
                <a:cubicBezTo>
                  <a:pt x="297511" y="143969"/>
                  <a:pt x="287343" y="133801"/>
                  <a:pt x="287343" y="121257"/>
                </a:cubicBezTo>
                <a:cubicBezTo>
                  <a:pt x="287343" y="108715"/>
                  <a:pt x="297511" y="98546"/>
                  <a:pt x="310053" y="98546"/>
                </a:cubicBezTo>
                <a:close/>
                <a:moveTo>
                  <a:pt x="214274" y="98546"/>
                </a:moveTo>
                <a:cubicBezTo>
                  <a:pt x="226817" y="98546"/>
                  <a:pt x="236985" y="108715"/>
                  <a:pt x="236985" y="121257"/>
                </a:cubicBezTo>
                <a:cubicBezTo>
                  <a:pt x="236985" y="133801"/>
                  <a:pt x="226817" y="143969"/>
                  <a:pt x="214274" y="143969"/>
                </a:cubicBezTo>
                <a:cubicBezTo>
                  <a:pt x="201730" y="143969"/>
                  <a:pt x="191562" y="133801"/>
                  <a:pt x="191562" y="121257"/>
                </a:cubicBezTo>
                <a:cubicBezTo>
                  <a:pt x="191562" y="108715"/>
                  <a:pt x="201730" y="98546"/>
                  <a:pt x="214274" y="98546"/>
                </a:cubicBezTo>
                <a:close/>
                <a:moveTo>
                  <a:pt x="118493" y="98546"/>
                </a:moveTo>
                <a:cubicBezTo>
                  <a:pt x="131035" y="98546"/>
                  <a:pt x="141204" y="108715"/>
                  <a:pt x="141204" y="121257"/>
                </a:cubicBezTo>
                <a:cubicBezTo>
                  <a:pt x="141204" y="133801"/>
                  <a:pt x="131035" y="143969"/>
                  <a:pt x="118493" y="143969"/>
                </a:cubicBezTo>
                <a:cubicBezTo>
                  <a:pt x="105949" y="143969"/>
                  <a:pt x="95781" y="133801"/>
                  <a:pt x="95781" y="121257"/>
                </a:cubicBezTo>
                <a:cubicBezTo>
                  <a:pt x="95781" y="108715"/>
                  <a:pt x="105949" y="98546"/>
                  <a:pt x="118493" y="98546"/>
                </a:cubicBezTo>
                <a:close/>
                <a:moveTo>
                  <a:pt x="22712" y="98546"/>
                </a:moveTo>
                <a:cubicBezTo>
                  <a:pt x="35254" y="98546"/>
                  <a:pt x="45422" y="108715"/>
                  <a:pt x="45422" y="121257"/>
                </a:cubicBezTo>
                <a:cubicBezTo>
                  <a:pt x="45422" y="133801"/>
                  <a:pt x="35254" y="143969"/>
                  <a:pt x="22712" y="143969"/>
                </a:cubicBezTo>
                <a:cubicBezTo>
                  <a:pt x="10168" y="143969"/>
                  <a:pt x="0" y="133801"/>
                  <a:pt x="0" y="121257"/>
                </a:cubicBezTo>
                <a:cubicBezTo>
                  <a:pt x="0" y="108715"/>
                  <a:pt x="10168" y="98546"/>
                  <a:pt x="22712" y="98546"/>
                </a:cubicBezTo>
                <a:close/>
                <a:moveTo>
                  <a:pt x="405834" y="0"/>
                </a:moveTo>
                <a:cubicBezTo>
                  <a:pt x="418378" y="0"/>
                  <a:pt x="428546" y="10168"/>
                  <a:pt x="428546" y="22711"/>
                </a:cubicBezTo>
                <a:cubicBezTo>
                  <a:pt x="428546" y="35254"/>
                  <a:pt x="418378" y="45423"/>
                  <a:pt x="405834" y="45423"/>
                </a:cubicBezTo>
                <a:cubicBezTo>
                  <a:pt x="393292" y="45423"/>
                  <a:pt x="383124" y="35254"/>
                  <a:pt x="383124" y="22711"/>
                </a:cubicBezTo>
                <a:cubicBezTo>
                  <a:pt x="383124" y="10168"/>
                  <a:pt x="393292" y="0"/>
                  <a:pt x="405834" y="0"/>
                </a:cubicBezTo>
                <a:close/>
                <a:moveTo>
                  <a:pt x="310053" y="0"/>
                </a:moveTo>
                <a:cubicBezTo>
                  <a:pt x="322597" y="0"/>
                  <a:pt x="332765" y="10168"/>
                  <a:pt x="332765" y="22711"/>
                </a:cubicBezTo>
                <a:cubicBezTo>
                  <a:pt x="332765" y="35254"/>
                  <a:pt x="322597" y="45423"/>
                  <a:pt x="310053" y="45423"/>
                </a:cubicBezTo>
                <a:cubicBezTo>
                  <a:pt x="297511" y="45423"/>
                  <a:pt x="287343" y="35254"/>
                  <a:pt x="287343" y="22711"/>
                </a:cubicBezTo>
                <a:cubicBezTo>
                  <a:pt x="287343" y="10168"/>
                  <a:pt x="297511" y="0"/>
                  <a:pt x="310053" y="0"/>
                </a:cubicBezTo>
                <a:close/>
                <a:moveTo>
                  <a:pt x="214274" y="0"/>
                </a:moveTo>
                <a:cubicBezTo>
                  <a:pt x="226817" y="0"/>
                  <a:pt x="236985" y="10168"/>
                  <a:pt x="236985" y="22711"/>
                </a:cubicBezTo>
                <a:cubicBezTo>
                  <a:pt x="236985" y="35254"/>
                  <a:pt x="226817" y="45423"/>
                  <a:pt x="214274" y="45423"/>
                </a:cubicBezTo>
                <a:cubicBezTo>
                  <a:pt x="201730" y="45423"/>
                  <a:pt x="191562" y="35254"/>
                  <a:pt x="191562" y="22711"/>
                </a:cubicBezTo>
                <a:cubicBezTo>
                  <a:pt x="191562" y="10168"/>
                  <a:pt x="201730" y="0"/>
                  <a:pt x="214274" y="0"/>
                </a:cubicBezTo>
                <a:close/>
                <a:moveTo>
                  <a:pt x="118493" y="0"/>
                </a:moveTo>
                <a:cubicBezTo>
                  <a:pt x="131035" y="0"/>
                  <a:pt x="141204" y="10168"/>
                  <a:pt x="141204" y="22711"/>
                </a:cubicBezTo>
                <a:cubicBezTo>
                  <a:pt x="141204" y="35254"/>
                  <a:pt x="131035" y="45423"/>
                  <a:pt x="118493" y="45423"/>
                </a:cubicBezTo>
                <a:cubicBezTo>
                  <a:pt x="105949" y="45423"/>
                  <a:pt x="95781" y="35254"/>
                  <a:pt x="95781" y="22711"/>
                </a:cubicBezTo>
                <a:cubicBezTo>
                  <a:pt x="95781" y="10168"/>
                  <a:pt x="105949" y="0"/>
                  <a:pt x="118493" y="0"/>
                </a:cubicBezTo>
                <a:close/>
                <a:moveTo>
                  <a:pt x="22712" y="0"/>
                </a:moveTo>
                <a:cubicBezTo>
                  <a:pt x="35254" y="0"/>
                  <a:pt x="45422" y="10168"/>
                  <a:pt x="45422" y="22711"/>
                </a:cubicBezTo>
                <a:cubicBezTo>
                  <a:pt x="45422" y="35254"/>
                  <a:pt x="35254" y="45423"/>
                  <a:pt x="22712" y="45423"/>
                </a:cubicBezTo>
                <a:cubicBezTo>
                  <a:pt x="10168" y="45423"/>
                  <a:pt x="0" y="35254"/>
                  <a:pt x="0" y="22711"/>
                </a:cubicBezTo>
                <a:cubicBezTo>
                  <a:pt x="0" y="10168"/>
                  <a:pt x="10168" y="0"/>
                  <a:pt x="227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839788" y="670154"/>
            <a:ext cx="1801812" cy="1081088"/>
          </a:xfrm>
        </p:spPr>
        <p:txBody>
          <a:bodyPr wrap="square" anchor="ctr" anchorCtr="0">
            <a:normAutofit/>
          </a:bodyPr>
          <a:lstStyle>
            <a:lvl1pPr>
              <a:defRPr sz="60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chemeClr val="accent1">
                  <a:alpha val="24000"/>
                </a:schemeClr>
              </a:gs>
              <a:gs pos="34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z</a:t>
            </a:r>
            <a:endParaRPr lang="zh-CN" altLang="en-US" dirty="0">
              <a:sym typeface="+mn-ea"/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757321" cy="6858000"/>
          </a:xfrm>
          <a:prstGeom prst="rect">
            <a:avLst/>
          </a:prstGeom>
          <a:gradFill>
            <a:gsLst>
              <a:gs pos="100000">
                <a:schemeClr val="accent1">
                  <a:alpha val="28000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542386" y="535834"/>
            <a:ext cx="428546" cy="735244"/>
          </a:xfrm>
          <a:custGeom>
            <a:avLst/>
            <a:gdLst>
              <a:gd name="connsiteX0" fmla="*/ 441633 w 466348"/>
              <a:gd name="connsiteY0" fmla="*/ 750671 h 800100"/>
              <a:gd name="connsiteX1" fmla="*/ 466348 w 466348"/>
              <a:gd name="connsiteY1" fmla="*/ 775386 h 800100"/>
              <a:gd name="connsiteX2" fmla="*/ 441633 w 466348"/>
              <a:gd name="connsiteY2" fmla="*/ 800100 h 800100"/>
              <a:gd name="connsiteX3" fmla="*/ 416919 w 466348"/>
              <a:gd name="connsiteY3" fmla="*/ 775386 h 800100"/>
              <a:gd name="connsiteX4" fmla="*/ 441633 w 466348"/>
              <a:gd name="connsiteY4" fmla="*/ 750671 h 800100"/>
              <a:gd name="connsiteX5" fmla="*/ 337403 w 466348"/>
              <a:gd name="connsiteY5" fmla="*/ 750671 h 800100"/>
              <a:gd name="connsiteX6" fmla="*/ 362118 w 466348"/>
              <a:gd name="connsiteY6" fmla="*/ 775386 h 800100"/>
              <a:gd name="connsiteX7" fmla="*/ 337403 w 466348"/>
              <a:gd name="connsiteY7" fmla="*/ 800100 h 800100"/>
              <a:gd name="connsiteX8" fmla="*/ 312689 w 466348"/>
              <a:gd name="connsiteY8" fmla="*/ 775386 h 800100"/>
              <a:gd name="connsiteX9" fmla="*/ 337403 w 466348"/>
              <a:gd name="connsiteY9" fmla="*/ 750671 h 800100"/>
              <a:gd name="connsiteX10" fmla="*/ 233175 w 466348"/>
              <a:gd name="connsiteY10" fmla="*/ 750671 h 800100"/>
              <a:gd name="connsiteX11" fmla="*/ 257889 w 466348"/>
              <a:gd name="connsiteY11" fmla="*/ 775386 h 800100"/>
              <a:gd name="connsiteX12" fmla="*/ 233175 w 466348"/>
              <a:gd name="connsiteY12" fmla="*/ 800100 h 800100"/>
              <a:gd name="connsiteX13" fmla="*/ 208460 w 466348"/>
              <a:gd name="connsiteY13" fmla="*/ 775386 h 800100"/>
              <a:gd name="connsiteX14" fmla="*/ 233175 w 466348"/>
              <a:gd name="connsiteY14" fmla="*/ 750671 h 800100"/>
              <a:gd name="connsiteX15" fmla="*/ 128945 w 466348"/>
              <a:gd name="connsiteY15" fmla="*/ 750671 h 800100"/>
              <a:gd name="connsiteX16" fmla="*/ 153659 w 466348"/>
              <a:gd name="connsiteY16" fmla="*/ 775386 h 800100"/>
              <a:gd name="connsiteX17" fmla="*/ 128945 w 466348"/>
              <a:gd name="connsiteY17" fmla="*/ 800100 h 800100"/>
              <a:gd name="connsiteX18" fmla="*/ 104230 w 466348"/>
              <a:gd name="connsiteY18" fmla="*/ 775386 h 800100"/>
              <a:gd name="connsiteX19" fmla="*/ 128945 w 466348"/>
              <a:gd name="connsiteY19" fmla="*/ 750671 h 800100"/>
              <a:gd name="connsiteX20" fmla="*/ 24715 w 466348"/>
              <a:gd name="connsiteY20" fmla="*/ 750671 h 800100"/>
              <a:gd name="connsiteX21" fmla="*/ 49429 w 466348"/>
              <a:gd name="connsiteY21" fmla="*/ 775386 h 800100"/>
              <a:gd name="connsiteX22" fmla="*/ 24715 w 466348"/>
              <a:gd name="connsiteY22" fmla="*/ 800100 h 800100"/>
              <a:gd name="connsiteX23" fmla="*/ 0 w 466348"/>
              <a:gd name="connsiteY23" fmla="*/ 775386 h 800100"/>
              <a:gd name="connsiteX24" fmla="*/ 24715 w 466348"/>
              <a:gd name="connsiteY24" fmla="*/ 750671 h 800100"/>
              <a:gd name="connsiteX25" fmla="*/ 441633 w 466348"/>
              <a:gd name="connsiteY25" fmla="*/ 643434 h 800100"/>
              <a:gd name="connsiteX26" fmla="*/ 466348 w 466348"/>
              <a:gd name="connsiteY26" fmla="*/ 668148 h 800100"/>
              <a:gd name="connsiteX27" fmla="*/ 441633 w 466348"/>
              <a:gd name="connsiteY27" fmla="*/ 692863 h 800100"/>
              <a:gd name="connsiteX28" fmla="*/ 416919 w 466348"/>
              <a:gd name="connsiteY28" fmla="*/ 668148 h 800100"/>
              <a:gd name="connsiteX29" fmla="*/ 441633 w 466348"/>
              <a:gd name="connsiteY29" fmla="*/ 643434 h 800100"/>
              <a:gd name="connsiteX30" fmla="*/ 337403 w 466348"/>
              <a:gd name="connsiteY30" fmla="*/ 643434 h 800100"/>
              <a:gd name="connsiteX31" fmla="*/ 362118 w 466348"/>
              <a:gd name="connsiteY31" fmla="*/ 668148 h 800100"/>
              <a:gd name="connsiteX32" fmla="*/ 337403 w 466348"/>
              <a:gd name="connsiteY32" fmla="*/ 692863 h 800100"/>
              <a:gd name="connsiteX33" fmla="*/ 312689 w 466348"/>
              <a:gd name="connsiteY33" fmla="*/ 668148 h 800100"/>
              <a:gd name="connsiteX34" fmla="*/ 337403 w 466348"/>
              <a:gd name="connsiteY34" fmla="*/ 643434 h 800100"/>
              <a:gd name="connsiteX35" fmla="*/ 233175 w 466348"/>
              <a:gd name="connsiteY35" fmla="*/ 643434 h 800100"/>
              <a:gd name="connsiteX36" fmla="*/ 257889 w 466348"/>
              <a:gd name="connsiteY36" fmla="*/ 668148 h 800100"/>
              <a:gd name="connsiteX37" fmla="*/ 233175 w 466348"/>
              <a:gd name="connsiteY37" fmla="*/ 692863 h 800100"/>
              <a:gd name="connsiteX38" fmla="*/ 208460 w 466348"/>
              <a:gd name="connsiteY38" fmla="*/ 668148 h 800100"/>
              <a:gd name="connsiteX39" fmla="*/ 233175 w 466348"/>
              <a:gd name="connsiteY39" fmla="*/ 643434 h 800100"/>
              <a:gd name="connsiteX40" fmla="*/ 128945 w 466348"/>
              <a:gd name="connsiteY40" fmla="*/ 643434 h 800100"/>
              <a:gd name="connsiteX41" fmla="*/ 153659 w 466348"/>
              <a:gd name="connsiteY41" fmla="*/ 668148 h 800100"/>
              <a:gd name="connsiteX42" fmla="*/ 128945 w 466348"/>
              <a:gd name="connsiteY42" fmla="*/ 692863 h 800100"/>
              <a:gd name="connsiteX43" fmla="*/ 104230 w 466348"/>
              <a:gd name="connsiteY43" fmla="*/ 668148 h 800100"/>
              <a:gd name="connsiteX44" fmla="*/ 128945 w 466348"/>
              <a:gd name="connsiteY44" fmla="*/ 643434 h 800100"/>
              <a:gd name="connsiteX45" fmla="*/ 24715 w 466348"/>
              <a:gd name="connsiteY45" fmla="*/ 643434 h 800100"/>
              <a:gd name="connsiteX46" fmla="*/ 49429 w 466348"/>
              <a:gd name="connsiteY46" fmla="*/ 668148 h 800100"/>
              <a:gd name="connsiteX47" fmla="*/ 24715 w 466348"/>
              <a:gd name="connsiteY47" fmla="*/ 692863 h 800100"/>
              <a:gd name="connsiteX48" fmla="*/ 0 w 466348"/>
              <a:gd name="connsiteY48" fmla="*/ 668148 h 800100"/>
              <a:gd name="connsiteX49" fmla="*/ 24715 w 466348"/>
              <a:gd name="connsiteY49" fmla="*/ 643434 h 800100"/>
              <a:gd name="connsiteX50" fmla="*/ 441633 w 466348"/>
              <a:gd name="connsiteY50" fmla="*/ 536195 h 800100"/>
              <a:gd name="connsiteX51" fmla="*/ 466348 w 466348"/>
              <a:gd name="connsiteY51" fmla="*/ 560909 h 800100"/>
              <a:gd name="connsiteX52" fmla="*/ 441633 w 466348"/>
              <a:gd name="connsiteY52" fmla="*/ 585624 h 800100"/>
              <a:gd name="connsiteX53" fmla="*/ 416919 w 466348"/>
              <a:gd name="connsiteY53" fmla="*/ 560909 h 800100"/>
              <a:gd name="connsiteX54" fmla="*/ 441633 w 466348"/>
              <a:gd name="connsiteY54" fmla="*/ 536195 h 800100"/>
              <a:gd name="connsiteX55" fmla="*/ 337403 w 466348"/>
              <a:gd name="connsiteY55" fmla="*/ 536195 h 800100"/>
              <a:gd name="connsiteX56" fmla="*/ 362118 w 466348"/>
              <a:gd name="connsiteY56" fmla="*/ 560909 h 800100"/>
              <a:gd name="connsiteX57" fmla="*/ 337403 w 466348"/>
              <a:gd name="connsiteY57" fmla="*/ 585624 h 800100"/>
              <a:gd name="connsiteX58" fmla="*/ 312689 w 466348"/>
              <a:gd name="connsiteY58" fmla="*/ 560909 h 800100"/>
              <a:gd name="connsiteX59" fmla="*/ 337403 w 466348"/>
              <a:gd name="connsiteY59" fmla="*/ 536195 h 800100"/>
              <a:gd name="connsiteX60" fmla="*/ 233175 w 466348"/>
              <a:gd name="connsiteY60" fmla="*/ 536195 h 800100"/>
              <a:gd name="connsiteX61" fmla="*/ 257889 w 466348"/>
              <a:gd name="connsiteY61" fmla="*/ 560909 h 800100"/>
              <a:gd name="connsiteX62" fmla="*/ 233175 w 466348"/>
              <a:gd name="connsiteY62" fmla="*/ 585624 h 800100"/>
              <a:gd name="connsiteX63" fmla="*/ 208460 w 466348"/>
              <a:gd name="connsiteY63" fmla="*/ 560909 h 800100"/>
              <a:gd name="connsiteX64" fmla="*/ 233175 w 466348"/>
              <a:gd name="connsiteY64" fmla="*/ 536195 h 800100"/>
              <a:gd name="connsiteX65" fmla="*/ 128945 w 466348"/>
              <a:gd name="connsiteY65" fmla="*/ 536195 h 800100"/>
              <a:gd name="connsiteX66" fmla="*/ 153659 w 466348"/>
              <a:gd name="connsiteY66" fmla="*/ 560909 h 800100"/>
              <a:gd name="connsiteX67" fmla="*/ 128945 w 466348"/>
              <a:gd name="connsiteY67" fmla="*/ 585624 h 800100"/>
              <a:gd name="connsiteX68" fmla="*/ 104230 w 466348"/>
              <a:gd name="connsiteY68" fmla="*/ 560909 h 800100"/>
              <a:gd name="connsiteX69" fmla="*/ 128945 w 466348"/>
              <a:gd name="connsiteY69" fmla="*/ 536195 h 800100"/>
              <a:gd name="connsiteX70" fmla="*/ 24715 w 466348"/>
              <a:gd name="connsiteY70" fmla="*/ 536195 h 800100"/>
              <a:gd name="connsiteX71" fmla="*/ 49429 w 466348"/>
              <a:gd name="connsiteY71" fmla="*/ 560909 h 800100"/>
              <a:gd name="connsiteX72" fmla="*/ 24715 w 466348"/>
              <a:gd name="connsiteY72" fmla="*/ 585624 h 800100"/>
              <a:gd name="connsiteX73" fmla="*/ 0 w 466348"/>
              <a:gd name="connsiteY73" fmla="*/ 560909 h 800100"/>
              <a:gd name="connsiteX74" fmla="*/ 24715 w 466348"/>
              <a:gd name="connsiteY74" fmla="*/ 536195 h 800100"/>
              <a:gd name="connsiteX75" fmla="*/ 441633 w 466348"/>
              <a:gd name="connsiteY75" fmla="*/ 428956 h 800100"/>
              <a:gd name="connsiteX76" fmla="*/ 466348 w 466348"/>
              <a:gd name="connsiteY76" fmla="*/ 453670 h 800100"/>
              <a:gd name="connsiteX77" fmla="*/ 441633 w 466348"/>
              <a:gd name="connsiteY77" fmla="*/ 478385 h 800100"/>
              <a:gd name="connsiteX78" fmla="*/ 416919 w 466348"/>
              <a:gd name="connsiteY78" fmla="*/ 453670 h 800100"/>
              <a:gd name="connsiteX79" fmla="*/ 441633 w 466348"/>
              <a:gd name="connsiteY79" fmla="*/ 428956 h 800100"/>
              <a:gd name="connsiteX80" fmla="*/ 337403 w 466348"/>
              <a:gd name="connsiteY80" fmla="*/ 428956 h 800100"/>
              <a:gd name="connsiteX81" fmla="*/ 362118 w 466348"/>
              <a:gd name="connsiteY81" fmla="*/ 453670 h 800100"/>
              <a:gd name="connsiteX82" fmla="*/ 337403 w 466348"/>
              <a:gd name="connsiteY82" fmla="*/ 478385 h 800100"/>
              <a:gd name="connsiteX83" fmla="*/ 312689 w 466348"/>
              <a:gd name="connsiteY83" fmla="*/ 453670 h 800100"/>
              <a:gd name="connsiteX84" fmla="*/ 337403 w 466348"/>
              <a:gd name="connsiteY84" fmla="*/ 428956 h 800100"/>
              <a:gd name="connsiteX85" fmla="*/ 233175 w 466348"/>
              <a:gd name="connsiteY85" fmla="*/ 428956 h 800100"/>
              <a:gd name="connsiteX86" fmla="*/ 257889 w 466348"/>
              <a:gd name="connsiteY86" fmla="*/ 453670 h 800100"/>
              <a:gd name="connsiteX87" fmla="*/ 233175 w 466348"/>
              <a:gd name="connsiteY87" fmla="*/ 478385 h 800100"/>
              <a:gd name="connsiteX88" fmla="*/ 208460 w 466348"/>
              <a:gd name="connsiteY88" fmla="*/ 453670 h 800100"/>
              <a:gd name="connsiteX89" fmla="*/ 233175 w 466348"/>
              <a:gd name="connsiteY89" fmla="*/ 428956 h 800100"/>
              <a:gd name="connsiteX90" fmla="*/ 128945 w 466348"/>
              <a:gd name="connsiteY90" fmla="*/ 428956 h 800100"/>
              <a:gd name="connsiteX91" fmla="*/ 153659 w 466348"/>
              <a:gd name="connsiteY91" fmla="*/ 453670 h 800100"/>
              <a:gd name="connsiteX92" fmla="*/ 128945 w 466348"/>
              <a:gd name="connsiteY92" fmla="*/ 478385 h 800100"/>
              <a:gd name="connsiteX93" fmla="*/ 104230 w 466348"/>
              <a:gd name="connsiteY93" fmla="*/ 453670 h 800100"/>
              <a:gd name="connsiteX94" fmla="*/ 128945 w 466348"/>
              <a:gd name="connsiteY94" fmla="*/ 428956 h 800100"/>
              <a:gd name="connsiteX95" fmla="*/ 24715 w 466348"/>
              <a:gd name="connsiteY95" fmla="*/ 428956 h 800100"/>
              <a:gd name="connsiteX96" fmla="*/ 49429 w 466348"/>
              <a:gd name="connsiteY96" fmla="*/ 453670 h 800100"/>
              <a:gd name="connsiteX97" fmla="*/ 24715 w 466348"/>
              <a:gd name="connsiteY97" fmla="*/ 478385 h 800100"/>
              <a:gd name="connsiteX98" fmla="*/ 0 w 466348"/>
              <a:gd name="connsiteY98" fmla="*/ 453670 h 800100"/>
              <a:gd name="connsiteX99" fmla="*/ 24715 w 466348"/>
              <a:gd name="connsiteY99" fmla="*/ 428956 h 800100"/>
              <a:gd name="connsiteX100" fmla="*/ 441633 w 466348"/>
              <a:gd name="connsiteY100" fmla="*/ 321717 h 800100"/>
              <a:gd name="connsiteX101" fmla="*/ 466348 w 466348"/>
              <a:gd name="connsiteY101" fmla="*/ 346431 h 800100"/>
              <a:gd name="connsiteX102" fmla="*/ 441633 w 466348"/>
              <a:gd name="connsiteY102" fmla="*/ 371146 h 800100"/>
              <a:gd name="connsiteX103" fmla="*/ 416919 w 466348"/>
              <a:gd name="connsiteY103" fmla="*/ 346431 h 800100"/>
              <a:gd name="connsiteX104" fmla="*/ 441633 w 466348"/>
              <a:gd name="connsiteY104" fmla="*/ 321717 h 800100"/>
              <a:gd name="connsiteX105" fmla="*/ 337403 w 466348"/>
              <a:gd name="connsiteY105" fmla="*/ 321717 h 800100"/>
              <a:gd name="connsiteX106" fmla="*/ 362118 w 466348"/>
              <a:gd name="connsiteY106" fmla="*/ 346431 h 800100"/>
              <a:gd name="connsiteX107" fmla="*/ 337403 w 466348"/>
              <a:gd name="connsiteY107" fmla="*/ 371146 h 800100"/>
              <a:gd name="connsiteX108" fmla="*/ 312689 w 466348"/>
              <a:gd name="connsiteY108" fmla="*/ 346431 h 800100"/>
              <a:gd name="connsiteX109" fmla="*/ 337403 w 466348"/>
              <a:gd name="connsiteY109" fmla="*/ 321717 h 800100"/>
              <a:gd name="connsiteX110" fmla="*/ 233175 w 466348"/>
              <a:gd name="connsiteY110" fmla="*/ 321717 h 800100"/>
              <a:gd name="connsiteX111" fmla="*/ 257889 w 466348"/>
              <a:gd name="connsiteY111" fmla="*/ 346431 h 800100"/>
              <a:gd name="connsiteX112" fmla="*/ 233175 w 466348"/>
              <a:gd name="connsiteY112" fmla="*/ 371146 h 800100"/>
              <a:gd name="connsiteX113" fmla="*/ 208460 w 466348"/>
              <a:gd name="connsiteY113" fmla="*/ 346431 h 800100"/>
              <a:gd name="connsiteX114" fmla="*/ 233175 w 466348"/>
              <a:gd name="connsiteY114" fmla="*/ 321717 h 800100"/>
              <a:gd name="connsiteX115" fmla="*/ 128945 w 466348"/>
              <a:gd name="connsiteY115" fmla="*/ 321717 h 800100"/>
              <a:gd name="connsiteX116" fmla="*/ 153659 w 466348"/>
              <a:gd name="connsiteY116" fmla="*/ 346431 h 800100"/>
              <a:gd name="connsiteX117" fmla="*/ 128945 w 466348"/>
              <a:gd name="connsiteY117" fmla="*/ 371146 h 800100"/>
              <a:gd name="connsiteX118" fmla="*/ 104230 w 466348"/>
              <a:gd name="connsiteY118" fmla="*/ 346431 h 800100"/>
              <a:gd name="connsiteX119" fmla="*/ 128945 w 466348"/>
              <a:gd name="connsiteY119" fmla="*/ 321717 h 800100"/>
              <a:gd name="connsiteX120" fmla="*/ 24715 w 466348"/>
              <a:gd name="connsiteY120" fmla="*/ 321717 h 800100"/>
              <a:gd name="connsiteX121" fmla="*/ 49429 w 466348"/>
              <a:gd name="connsiteY121" fmla="*/ 346431 h 800100"/>
              <a:gd name="connsiteX122" fmla="*/ 24715 w 466348"/>
              <a:gd name="connsiteY122" fmla="*/ 371146 h 800100"/>
              <a:gd name="connsiteX123" fmla="*/ 0 w 466348"/>
              <a:gd name="connsiteY123" fmla="*/ 346431 h 800100"/>
              <a:gd name="connsiteX124" fmla="*/ 24715 w 466348"/>
              <a:gd name="connsiteY124" fmla="*/ 321717 h 800100"/>
              <a:gd name="connsiteX125" fmla="*/ 441633 w 466348"/>
              <a:gd name="connsiteY125" fmla="*/ 214478 h 800100"/>
              <a:gd name="connsiteX126" fmla="*/ 466348 w 466348"/>
              <a:gd name="connsiteY126" fmla="*/ 239192 h 800100"/>
              <a:gd name="connsiteX127" fmla="*/ 441633 w 466348"/>
              <a:gd name="connsiteY127" fmla="*/ 263907 h 800100"/>
              <a:gd name="connsiteX128" fmla="*/ 416919 w 466348"/>
              <a:gd name="connsiteY128" fmla="*/ 239192 h 800100"/>
              <a:gd name="connsiteX129" fmla="*/ 441633 w 466348"/>
              <a:gd name="connsiteY129" fmla="*/ 214478 h 800100"/>
              <a:gd name="connsiteX130" fmla="*/ 337403 w 466348"/>
              <a:gd name="connsiteY130" fmla="*/ 214478 h 800100"/>
              <a:gd name="connsiteX131" fmla="*/ 362118 w 466348"/>
              <a:gd name="connsiteY131" fmla="*/ 239192 h 800100"/>
              <a:gd name="connsiteX132" fmla="*/ 337403 w 466348"/>
              <a:gd name="connsiteY132" fmla="*/ 263907 h 800100"/>
              <a:gd name="connsiteX133" fmla="*/ 312689 w 466348"/>
              <a:gd name="connsiteY133" fmla="*/ 239192 h 800100"/>
              <a:gd name="connsiteX134" fmla="*/ 337403 w 466348"/>
              <a:gd name="connsiteY134" fmla="*/ 214478 h 800100"/>
              <a:gd name="connsiteX135" fmla="*/ 233175 w 466348"/>
              <a:gd name="connsiteY135" fmla="*/ 214478 h 800100"/>
              <a:gd name="connsiteX136" fmla="*/ 257889 w 466348"/>
              <a:gd name="connsiteY136" fmla="*/ 239192 h 800100"/>
              <a:gd name="connsiteX137" fmla="*/ 233175 w 466348"/>
              <a:gd name="connsiteY137" fmla="*/ 263907 h 800100"/>
              <a:gd name="connsiteX138" fmla="*/ 208460 w 466348"/>
              <a:gd name="connsiteY138" fmla="*/ 239192 h 800100"/>
              <a:gd name="connsiteX139" fmla="*/ 233175 w 466348"/>
              <a:gd name="connsiteY139" fmla="*/ 214478 h 800100"/>
              <a:gd name="connsiteX140" fmla="*/ 128945 w 466348"/>
              <a:gd name="connsiteY140" fmla="*/ 214478 h 800100"/>
              <a:gd name="connsiteX141" fmla="*/ 153659 w 466348"/>
              <a:gd name="connsiteY141" fmla="*/ 239192 h 800100"/>
              <a:gd name="connsiteX142" fmla="*/ 128945 w 466348"/>
              <a:gd name="connsiteY142" fmla="*/ 263907 h 800100"/>
              <a:gd name="connsiteX143" fmla="*/ 104230 w 466348"/>
              <a:gd name="connsiteY143" fmla="*/ 239192 h 800100"/>
              <a:gd name="connsiteX144" fmla="*/ 128945 w 466348"/>
              <a:gd name="connsiteY144" fmla="*/ 214478 h 800100"/>
              <a:gd name="connsiteX145" fmla="*/ 24715 w 466348"/>
              <a:gd name="connsiteY145" fmla="*/ 214478 h 800100"/>
              <a:gd name="connsiteX146" fmla="*/ 49429 w 466348"/>
              <a:gd name="connsiteY146" fmla="*/ 239192 h 800100"/>
              <a:gd name="connsiteX147" fmla="*/ 24715 w 466348"/>
              <a:gd name="connsiteY147" fmla="*/ 263907 h 800100"/>
              <a:gd name="connsiteX148" fmla="*/ 0 w 466348"/>
              <a:gd name="connsiteY148" fmla="*/ 239192 h 800100"/>
              <a:gd name="connsiteX149" fmla="*/ 24715 w 466348"/>
              <a:gd name="connsiteY149" fmla="*/ 214478 h 800100"/>
              <a:gd name="connsiteX150" fmla="*/ 441633 w 466348"/>
              <a:gd name="connsiteY150" fmla="*/ 107239 h 800100"/>
              <a:gd name="connsiteX151" fmla="*/ 466348 w 466348"/>
              <a:gd name="connsiteY151" fmla="*/ 131953 h 800100"/>
              <a:gd name="connsiteX152" fmla="*/ 441633 w 466348"/>
              <a:gd name="connsiteY152" fmla="*/ 156668 h 800100"/>
              <a:gd name="connsiteX153" fmla="*/ 416919 w 466348"/>
              <a:gd name="connsiteY153" fmla="*/ 131953 h 800100"/>
              <a:gd name="connsiteX154" fmla="*/ 441633 w 466348"/>
              <a:gd name="connsiteY154" fmla="*/ 107239 h 800100"/>
              <a:gd name="connsiteX155" fmla="*/ 337403 w 466348"/>
              <a:gd name="connsiteY155" fmla="*/ 107239 h 800100"/>
              <a:gd name="connsiteX156" fmla="*/ 362118 w 466348"/>
              <a:gd name="connsiteY156" fmla="*/ 131953 h 800100"/>
              <a:gd name="connsiteX157" fmla="*/ 337403 w 466348"/>
              <a:gd name="connsiteY157" fmla="*/ 156668 h 800100"/>
              <a:gd name="connsiteX158" fmla="*/ 312689 w 466348"/>
              <a:gd name="connsiteY158" fmla="*/ 131953 h 800100"/>
              <a:gd name="connsiteX159" fmla="*/ 337403 w 466348"/>
              <a:gd name="connsiteY159" fmla="*/ 107239 h 800100"/>
              <a:gd name="connsiteX160" fmla="*/ 233175 w 466348"/>
              <a:gd name="connsiteY160" fmla="*/ 107239 h 800100"/>
              <a:gd name="connsiteX161" fmla="*/ 257889 w 466348"/>
              <a:gd name="connsiteY161" fmla="*/ 131953 h 800100"/>
              <a:gd name="connsiteX162" fmla="*/ 233175 w 466348"/>
              <a:gd name="connsiteY162" fmla="*/ 156668 h 800100"/>
              <a:gd name="connsiteX163" fmla="*/ 208460 w 466348"/>
              <a:gd name="connsiteY163" fmla="*/ 131953 h 800100"/>
              <a:gd name="connsiteX164" fmla="*/ 233175 w 466348"/>
              <a:gd name="connsiteY164" fmla="*/ 107239 h 800100"/>
              <a:gd name="connsiteX165" fmla="*/ 128945 w 466348"/>
              <a:gd name="connsiteY165" fmla="*/ 107239 h 800100"/>
              <a:gd name="connsiteX166" fmla="*/ 153659 w 466348"/>
              <a:gd name="connsiteY166" fmla="*/ 131953 h 800100"/>
              <a:gd name="connsiteX167" fmla="*/ 128945 w 466348"/>
              <a:gd name="connsiteY167" fmla="*/ 156668 h 800100"/>
              <a:gd name="connsiteX168" fmla="*/ 104230 w 466348"/>
              <a:gd name="connsiteY168" fmla="*/ 131953 h 800100"/>
              <a:gd name="connsiteX169" fmla="*/ 128945 w 466348"/>
              <a:gd name="connsiteY169" fmla="*/ 107239 h 800100"/>
              <a:gd name="connsiteX170" fmla="*/ 24715 w 466348"/>
              <a:gd name="connsiteY170" fmla="*/ 107239 h 800100"/>
              <a:gd name="connsiteX171" fmla="*/ 49429 w 466348"/>
              <a:gd name="connsiteY171" fmla="*/ 131953 h 800100"/>
              <a:gd name="connsiteX172" fmla="*/ 24715 w 466348"/>
              <a:gd name="connsiteY172" fmla="*/ 156668 h 800100"/>
              <a:gd name="connsiteX173" fmla="*/ 0 w 466348"/>
              <a:gd name="connsiteY173" fmla="*/ 131953 h 800100"/>
              <a:gd name="connsiteX174" fmla="*/ 24715 w 466348"/>
              <a:gd name="connsiteY174" fmla="*/ 107239 h 800100"/>
              <a:gd name="connsiteX175" fmla="*/ 441633 w 466348"/>
              <a:gd name="connsiteY175" fmla="*/ 0 h 800100"/>
              <a:gd name="connsiteX176" fmla="*/ 466348 w 466348"/>
              <a:gd name="connsiteY176" fmla="*/ 24714 h 800100"/>
              <a:gd name="connsiteX177" fmla="*/ 441633 w 466348"/>
              <a:gd name="connsiteY177" fmla="*/ 49429 h 800100"/>
              <a:gd name="connsiteX178" fmla="*/ 416919 w 466348"/>
              <a:gd name="connsiteY178" fmla="*/ 24714 h 800100"/>
              <a:gd name="connsiteX179" fmla="*/ 441633 w 466348"/>
              <a:gd name="connsiteY179" fmla="*/ 0 h 800100"/>
              <a:gd name="connsiteX180" fmla="*/ 337403 w 466348"/>
              <a:gd name="connsiteY180" fmla="*/ 0 h 800100"/>
              <a:gd name="connsiteX181" fmla="*/ 362118 w 466348"/>
              <a:gd name="connsiteY181" fmla="*/ 24714 h 800100"/>
              <a:gd name="connsiteX182" fmla="*/ 337403 w 466348"/>
              <a:gd name="connsiteY182" fmla="*/ 49429 h 800100"/>
              <a:gd name="connsiteX183" fmla="*/ 312689 w 466348"/>
              <a:gd name="connsiteY183" fmla="*/ 24714 h 800100"/>
              <a:gd name="connsiteX184" fmla="*/ 337403 w 466348"/>
              <a:gd name="connsiteY184" fmla="*/ 0 h 800100"/>
              <a:gd name="connsiteX185" fmla="*/ 233175 w 466348"/>
              <a:gd name="connsiteY185" fmla="*/ 0 h 800100"/>
              <a:gd name="connsiteX186" fmla="*/ 257889 w 466348"/>
              <a:gd name="connsiteY186" fmla="*/ 24714 h 800100"/>
              <a:gd name="connsiteX187" fmla="*/ 233175 w 466348"/>
              <a:gd name="connsiteY187" fmla="*/ 49429 h 800100"/>
              <a:gd name="connsiteX188" fmla="*/ 208460 w 466348"/>
              <a:gd name="connsiteY188" fmla="*/ 24714 h 800100"/>
              <a:gd name="connsiteX189" fmla="*/ 233175 w 466348"/>
              <a:gd name="connsiteY189" fmla="*/ 0 h 800100"/>
              <a:gd name="connsiteX190" fmla="*/ 128945 w 466348"/>
              <a:gd name="connsiteY190" fmla="*/ 0 h 800100"/>
              <a:gd name="connsiteX191" fmla="*/ 153659 w 466348"/>
              <a:gd name="connsiteY191" fmla="*/ 24714 h 800100"/>
              <a:gd name="connsiteX192" fmla="*/ 128945 w 466348"/>
              <a:gd name="connsiteY192" fmla="*/ 49429 h 800100"/>
              <a:gd name="connsiteX193" fmla="*/ 104230 w 466348"/>
              <a:gd name="connsiteY193" fmla="*/ 24714 h 800100"/>
              <a:gd name="connsiteX194" fmla="*/ 128945 w 466348"/>
              <a:gd name="connsiteY194" fmla="*/ 0 h 800100"/>
              <a:gd name="connsiteX195" fmla="*/ 24715 w 466348"/>
              <a:gd name="connsiteY195" fmla="*/ 0 h 800100"/>
              <a:gd name="connsiteX196" fmla="*/ 49429 w 466348"/>
              <a:gd name="connsiteY196" fmla="*/ 24714 h 800100"/>
              <a:gd name="connsiteX197" fmla="*/ 24715 w 466348"/>
              <a:gd name="connsiteY197" fmla="*/ 49429 h 800100"/>
              <a:gd name="connsiteX198" fmla="*/ 0 w 466348"/>
              <a:gd name="connsiteY198" fmla="*/ 24714 h 800100"/>
              <a:gd name="connsiteX199" fmla="*/ 24715 w 466348"/>
              <a:gd name="connsiteY199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466348" h="800100">
                <a:moveTo>
                  <a:pt x="441633" y="750671"/>
                </a:moveTo>
                <a:cubicBezTo>
                  <a:pt x="455283" y="750671"/>
                  <a:pt x="466348" y="761736"/>
                  <a:pt x="466348" y="775386"/>
                </a:cubicBezTo>
                <a:cubicBezTo>
                  <a:pt x="466348" y="789035"/>
                  <a:pt x="455283" y="800100"/>
                  <a:pt x="441633" y="800100"/>
                </a:cubicBezTo>
                <a:cubicBezTo>
                  <a:pt x="427984" y="800100"/>
                  <a:pt x="416919" y="789035"/>
                  <a:pt x="416919" y="775386"/>
                </a:cubicBezTo>
                <a:cubicBezTo>
                  <a:pt x="416919" y="761736"/>
                  <a:pt x="427984" y="750671"/>
                  <a:pt x="441633" y="750671"/>
                </a:cubicBezTo>
                <a:close/>
                <a:moveTo>
                  <a:pt x="337403" y="750671"/>
                </a:moveTo>
                <a:cubicBezTo>
                  <a:pt x="351053" y="750671"/>
                  <a:pt x="362118" y="761736"/>
                  <a:pt x="362118" y="775386"/>
                </a:cubicBezTo>
                <a:cubicBezTo>
                  <a:pt x="362118" y="789035"/>
                  <a:pt x="351053" y="800100"/>
                  <a:pt x="337403" y="800100"/>
                </a:cubicBezTo>
                <a:cubicBezTo>
                  <a:pt x="323754" y="800100"/>
                  <a:pt x="312689" y="789035"/>
                  <a:pt x="312689" y="775386"/>
                </a:cubicBezTo>
                <a:cubicBezTo>
                  <a:pt x="312689" y="761736"/>
                  <a:pt x="323754" y="750671"/>
                  <a:pt x="337403" y="750671"/>
                </a:cubicBezTo>
                <a:close/>
                <a:moveTo>
                  <a:pt x="233175" y="750671"/>
                </a:moveTo>
                <a:cubicBezTo>
                  <a:pt x="246824" y="750671"/>
                  <a:pt x="257889" y="761736"/>
                  <a:pt x="257889" y="775386"/>
                </a:cubicBezTo>
                <a:cubicBezTo>
                  <a:pt x="257889" y="789035"/>
                  <a:pt x="246824" y="800100"/>
                  <a:pt x="233175" y="800100"/>
                </a:cubicBezTo>
                <a:cubicBezTo>
                  <a:pt x="219525" y="800100"/>
                  <a:pt x="208460" y="789035"/>
                  <a:pt x="208460" y="775386"/>
                </a:cubicBezTo>
                <a:cubicBezTo>
                  <a:pt x="208460" y="761736"/>
                  <a:pt x="219525" y="750671"/>
                  <a:pt x="233175" y="750671"/>
                </a:cubicBezTo>
                <a:close/>
                <a:moveTo>
                  <a:pt x="128945" y="750671"/>
                </a:moveTo>
                <a:cubicBezTo>
                  <a:pt x="142594" y="750671"/>
                  <a:pt x="153659" y="761736"/>
                  <a:pt x="153659" y="775386"/>
                </a:cubicBezTo>
                <a:cubicBezTo>
                  <a:pt x="153659" y="789035"/>
                  <a:pt x="142594" y="800100"/>
                  <a:pt x="128945" y="800100"/>
                </a:cubicBezTo>
                <a:cubicBezTo>
                  <a:pt x="115295" y="800100"/>
                  <a:pt x="104230" y="789035"/>
                  <a:pt x="104230" y="775386"/>
                </a:cubicBezTo>
                <a:cubicBezTo>
                  <a:pt x="104230" y="761736"/>
                  <a:pt x="115295" y="750671"/>
                  <a:pt x="128945" y="750671"/>
                </a:cubicBezTo>
                <a:close/>
                <a:moveTo>
                  <a:pt x="24715" y="750671"/>
                </a:moveTo>
                <a:cubicBezTo>
                  <a:pt x="38364" y="750671"/>
                  <a:pt x="49429" y="761736"/>
                  <a:pt x="49429" y="775386"/>
                </a:cubicBezTo>
                <a:cubicBezTo>
                  <a:pt x="49429" y="789035"/>
                  <a:pt x="38364" y="800100"/>
                  <a:pt x="24715" y="800100"/>
                </a:cubicBezTo>
                <a:cubicBezTo>
                  <a:pt x="11065" y="800100"/>
                  <a:pt x="0" y="789035"/>
                  <a:pt x="0" y="775386"/>
                </a:cubicBezTo>
                <a:cubicBezTo>
                  <a:pt x="0" y="761736"/>
                  <a:pt x="11065" y="750671"/>
                  <a:pt x="24715" y="750671"/>
                </a:cubicBezTo>
                <a:close/>
                <a:moveTo>
                  <a:pt x="441633" y="643434"/>
                </a:moveTo>
                <a:cubicBezTo>
                  <a:pt x="455283" y="643434"/>
                  <a:pt x="466348" y="654499"/>
                  <a:pt x="466348" y="668148"/>
                </a:cubicBezTo>
                <a:cubicBezTo>
                  <a:pt x="466348" y="681797"/>
                  <a:pt x="455283" y="692863"/>
                  <a:pt x="441633" y="692863"/>
                </a:cubicBezTo>
                <a:cubicBezTo>
                  <a:pt x="427984" y="692863"/>
                  <a:pt x="416919" y="681797"/>
                  <a:pt x="416919" y="668148"/>
                </a:cubicBezTo>
                <a:cubicBezTo>
                  <a:pt x="416919" y="654499"/>
                  <a:pt x="427984" y="643434"/>
                  <a:pt x="441633" y="643434"/>
                </a:cubicBezTo>
                <a:close/>
                <a:moveTo>
                  <a:pt x="337403" y="643434"/>
                </a:moveTo>
                <a:cubicBezTo>
                  <a:pt x="351053" y="643434"/>
                  <a:pt x="362118" y="654499"/>
                  <a:pt x="362118" y="668148"/>
                </a:cubicBezTo>
                <a:cubicBezTo>
                  <a:pt x="362118" y="681797"/>
                  <a:pt x="351053" y="692863"/>
                  <a:pt x="337403" y="692863"/>
                </a:cubicBezTo>
                <a:cubicBezTo>
                  <a:pt x="323754" y="692863"/>
                  <a:pt x="312689" y="681797"/>
                  <a:pt x="312689" y="668148"/>
                </a:cubicBezTo>
                <a:cubicBezTo>
                  <a:pt x="312689" y="654499"/>
                  <a:pt x="323754" y="643434"/>
                  <a:pt x="337403" y="643434"/>
                </a:cubicBezTo>
                <a:close/>
                <a:moveTo>
                  <a:pt x="233175" y="643434"/>
                </a:moveTo>
                <a:cubicBezTo>
                  <a:pt x="246824" y="643434"/>
                  <a:pt x="257889" y="654499"/>
                  <a:pt x="257889" y="668148"/>
                </a:cubicBezTo>
                <a:cubicBezTo>
                  <a:pt x="257889" y="681797"/>
                  <a:pt x="246824" y="692863"/>
                  <a:pt x="233175" y="692863"/>
                </a:cubicBezTo>
                <a:cubicBezTo>
                  <a:pt x="219525" y="692863"/>
                  <a:pt x="208460" y="681797"/>
                  <a:pt x="208460" y="668148"/>
                </a:cubicBezTo>
                <a:cubicBezTo>
                  <a:pt x="208460" y="654499"/>
                  <a:pt x="219525" y="643434"/>
                  <a:pt x="233175" y="643434"/>
                </a:cubicBezTo>
                <a:close/>
                <a:moveTo>
                  <a:pt x="128945" y="643434"/>
                </a:moveTo>
                <a:cubicBezTo>
                  <a:pt x="142594" y="643434"/>
                  <a:pt x="153659" y="654499"/>
                  <a:pt x="153659" y="668148"/>
                </a:cubicBezTo>
                <a:cubicBezTo>
                  <a:pt x="153659" y="681797"/>
                  <a:pt x="142594" y="692863"/>
                  <a:pt x="128945" y="692863"/>
                </a:cubicBezTo>
                <a:cubicBezTo>
                  <a:pt x="115295" y="692863"/>
                  <a:pt x="104230" y="681797"/>
                  <a:pt x="104230" y="668148"/>
                </a:cubicBezTo>
                <a:cubicBezTo>
                  <a:pt x="104230" y="654499"/>
                  <a:pt x="115295" y="643434"/>
                  <a:pt x="128945" y="643434"/>
                </a:cubicBezTo>
                <a:close/>
                <a:moveTo>
                  <a:pt x="24715" y="643434"/>
                </a:moveTo>
                <a:cubicBezTo>
                  <a:pt x="38364" y="643434"/>
                  <a:pt x="49429" y="654499"/>
                  <a:pt x="49429" y="668148"/>
                </a:cubicBezTo>
                <a:cubicBezTo>
                  <a:pt x="49429" y="681797"/>
                  <a:pt x="38364" y="692863"/>
                  <a:pt x="24715" y="692863"/>
                </a:cubicBezTo>
                <a:cubicBezTo>
                  <a:pt x="11065" y="692863"/>
                  <a:pt x="0" y="681797"/>
                  <a:pt x="0" y="668148"/>
                </a:cubicBezTo>
                <a:cubicBezTo>
                  <a:pt x="0" y="654499"/>
                  <a:pt x="11065" y="643434"/>
                  <a:pt x="24715" y="643434"/>
                </a:cubicBezTo>
                <a:close/>
                <a:moveTo>
                  <a:pt x="441633" y="536195"/>
                </a:moveTo>
                <a:cubicBezTo>
                  <a:pt x="455283" y="536195"/>
                  <a:pt x="466348" y="547260"/>
                  <a:pt x="466348" y="560909"/>
                </a:cubicBezTo>
                <a:cubicBezTo>
                  <a:pt x="466348" y="574558"/>
                  <a:pt x="455283" y="585624"/>
                  <a:pt x="441633" y="585624"/>
                </a:cubicBezTo>
                <a:cubicBezTo>
                  <a:pt x="427984" y="585624"/>
                  <a:pt x="416919" y="574558"/>
                  <a:pt x="416919" y="560909"/>
                </a:cubicBezTo>
                <a:cubicBezTo>
                  <a:pt x="416919" y="547260"/>
                  <a:pt x="427984" y="536195"/>
                  <a:pt x="441633" y="536195"/>
                </a:cubicBezTo>
                <a:close/>
                <a:moveTo>
                  <a:pt x="337403" y="536195"/>
                </a:moveTo>
                <a:cubicBezTo>
                  <a:pt x="351053" y="536195"/>
                  <a:pt x="362118" y="547260"/>
                  <a:pt x="362118" y="560909"/>
                </a:cubicBezTo>
                <a:cubicBezTo>
                  <a:pt x="362118" y="574558"/>
                  <a:pt x="351053" y="585624"/>
                  <a:pt x="337403" y="585624"/>
                </a:cubicBezTo>
                <a:cubicBezTo>
                  <a:pt x="323754" y="585624"/>
                  <a:pt x="312689" y="574558"/>
                  <a:pt x="312689" y="560909"/>
                </a:cubicBezTo>
                <a:cubicBezTo>
                  <a:pt x="312689" y="547260"/>
                  <a:pt x="323754" y="536195"/>
                  <a:pt x="337403" y="536195"/>
                </a:cubicBezTo>
                <a:close/>
                <a:moveTo>
                  <a:pt x="233175" y="536195"/>
                </a:moveTo>
                <a:cubicBezTo>
                  <a:pt x="246824" y="536195"/>
                  <a:pt x="257889" y="547260"/>
                  <a:pt x="257889" y="560909"/>
                </a:cubicBezTo>
                <a:cubicBezTo>
                  <a:pt x="257889" y="574558"/>
                  <a:pt x="246824" y="585624"/>
                  <a:pt x="233175" y="585624"/>
                </a:cubicBezTo>
                <a:cubicBezTo>
                  <a:pt x="219525" y="585624"/>
                  <a:pt x="208460" y="574558"/>
                  <a:pt x="208460" y="560909"/>
                </a:cubicBezTo>
                <a:cubicBezTo>
                  <a:pt x="208460" y="547260"/>
                  <a:pt x="219525" y="536195"/>
                  <a:pt x="233175" y="536195"/>
                </a:cubicBezTo>
                <a:close/>
                <a:moveTo>
                  <a:pt x="128945" y="536195"/>
                </a:moveTo>
                <a:cubicBezTo>
                  <a:pt x="142594" y="536195"/>
                  <a:pt x="153659" y="547260"/>
                  <a:pt x="153659" y="560909"/>
                </a:cubicBezTo>
                <a:cubicBezTo>
                  <a:pt x="153659" y="574558"/>
                  <a:pt x="142594" y="585624"/>
                  <a:pt x="128945" y="585624"/>
                </a:cubicBezTo>
                <a:cubicBezTo>
                  <a:pt x="115295" y="585624"/>
                  <a:pt x="104230" y="574558"/>
                  <a:pt x="104230" y="560909"/>
                </a:cubicBezTo>
                <a:cubicBezTo>
                  <a:pt x="104230" y="547260"/>
                  <a:pt x="115295" y="536195"/>
                  <a:pt x="128945" y="536195"/>
                </a:cubicBezTo>
                <a:close/>
                <a:moveTo>
                  <a:pt x="24715" y="536195"/>
                </a:moveTo>
                <a:cubicBezTo>
                  <a:pt x="38364" y="536195"/>
                  <a:pt x="49429" y="547260"/>
                  <a:pt x="49429" y="560909"/>
                </a:cubicBezTo>
                <a:cubicBezTo>
                  <a:pt x="49429" y="574558"/>
                  <a:pt x="38364" y="585624"/>
                  <a:pt x="24715" y="585624"/>
                </a:cubicBezTo>
                <a:cubicBezTo>
                  <a:pt x="11065" y="585624"/>
                  <a:pt x="0" y="574558"/>
                  <a:pt x="0" y="560909"/>
                </a:cubicBezTo>
                <a:cubicBezTo>
                  <a:pt x="0" y="547260"/>
                  <a:pt x="11065" y="536195"/>
                  <a:pt x="24715" y="536195"/>
                </a:cubicBezTo>
                <a:close/>
                <a:moveTo>
                  <a:pt x="441633" y="428956"/>
                </a:moveTo>
                <a:cubicBezTo>
                  <a:pt x="455283" y="428956"/>
                  <a:pt x="466348" y="440021"/>
                  <a:pt x="466348" y="453670"/>
                </a:cubicBezTo>
                <a:cubicBezTo>
                  <a:pt x="466348" y="467319"/>
                  <a:pt x="455283" y="478385"/>
                  <a:pt x="441633" y="478385"/>
                </a:cubicBezTo>
                <a:cubicBezTo>
                  <a:pt x="427984" y="478385"/>
                  <a:pt x="416919" y="467319"/>
                  <a:pt x="416919" y="453670"/>
                </a:cubicBezTo>
                <a:cubicBezTo>
                  <a:pt x="416919" y="440021"/>
                  <a:pt x="427984" y="428956"/>
                  <a:pt x="441633" y="428956"/>
                </a:cubicBezTo>
                <a:close/>
                <a:moveTo>
                  <a:pt x="337403" y="428956"/>
                </a:moveTo>
                <a:cubicBezTo>
                  <a:pt x="351053" y="428956"/>
                  <a:pt x="362118" y="440021"/>
                  <a:pt x="362118" y="453670"/>
                </a:cubicBezTo>
                <a:cubicBezTo>
                  <a:pt x="362118" y="467319"/>
                  <a:pt x="351053" y="478385"/>
                  <a:pt x="337403" y="478385"/>
                </a:cubicBezTo>
                <a:cubicBezTo>
                  <a:pt x="323754" y="478385"/>
                  <a:pt x="312689" y="467319"/>
                  <a:pt x="312689" y="453670"/>
                </a:cubicBezTo>
                <a:cubicBezTo>
                  <a:pt x="312689" y="440021"/>
                  <a:pt x="323754" y="428956"/>
                  <a:pt x="337403" y="428956"/>
                </a:cubicBezTo>
                <a:close/>
                <a:moveTo>
                  <a:pt x="233175" y="428956"/>
                </a:moveTo>
                <a:cubicBezTo>
                  <a:pt x="246824" y="428956"/>
                  <a:pt x="257889" y="440021"/>
                  <a:pt x="257889" y="453670"/>
                </a:cubicBezTo>
                <a:cubicBezTo>
                  <a:pt x="257889" y="467319"/>
                  <a:pt x="246824" y="478385"/>
                  <a:pt x="233175" y="478385"/>
                </a:cubicBezTo>
                <a:cubicBezTo>
                  <a:pt x="219525" y="478385"/>
                  <a:pt x="208460" y="467319"/>
                  <a:pt x="208460" y="453670"/>
                </a:cubicBezTo>
                <a:cubicBezTo>
                  <a:pt x="208460" y="440021"/>
                  <a:pt x="219525" y="428956"/>
                  <a:pt x="233175" y="428956"/>
                </a:cubicBezTo>
                <a:close/>
                <a:moveTo>
                  <a:pt x="128945" y="428956"/>
                </a:moveTo>
                <a:cubicBezTo>
                  <a:pt x="142594" y="428956"/>
                  <a:pt x="153659" y="440021"/>
                  <a:pt x="153659" y="453670"/>
                </a:cubicBezTo>
                <a:cubicBezTo>
                  <a:pt x="153659" y="467319"/>
                  <a:pt x="142594" y="478385"/>
                  <a:pt x="128945" y="478385"/>
                </a:cubicBezTo>
                <a:cubicBezTo>
                  <a:pt x="115295" y="478385"/>
                  <a:pt x="104230" y="467319"/>
                  <a:pt x="104230" y="453670"/>
                </a:cubicBezTo>
                <a:cubicBezTo>
                  <a:pt x="104230" y="440021"/>
                  <a:pt x="115295" y="428956"/>
                  <a:pt x="128945" y="428956"/>
                </a:cubicBezTo>
                <a:close/>
                <a:moveTo>
                  <a:pt x="24715" y="428956"/>
                </a:moveTo>
                <a:cubicBezTo>
                  <a:pt x="38364" y="428956"/>
                  <a:pt x="49429" y="440021"/>
                  <a:pt x="49429" y="453670"/>
                </a:cubicBezTo>
                <a:cubicBezTo>
                  <a:pt x="49429" y="467319"/>
                  <a:pt x="38364" y="478385"/>
                  <a:pt x="24715" y="478385"/>
                </a:cubicBezTo>
                <a:cubicBezTo>
                  <a:pt x="11065" y="478385"/>
                  <a:pt x="0" y="467319"/>
                  <a:pt x="0" y="453670"/>
                </a:cubicBezTo>
                <a:cubicBezTo>
                  <a:pt x="0" y="440021"/>
                  <a:pt x="11065" y="428956"/>
                  <a:pt x="24715" y="428956"/>
                </a:cubicBezTo>
                <a:close/>
                <a:moveTo>
                  <a:pt x="441633" y="321717"/>
                </a:moveTo>
                <a:cubicBezTo>
                  <a:pt x="455283" y="321717"/>
                  <a:pt x="466348" y="332782"/>
                  <a:pt x="466348" y="346431"/>
                </a:cubicBezTo>
                <a:cubicBezTo>
                  <a:pt x="466348" y="360081"/>
                  <a:pt x="455283" y="371146"/>
                  <a:pt x="441633" y="371146"/>
                </a:cubicBezTo>
                <a:cubicBezTo>
                  <a:pt x="427984" y="371146"/>
                  <a:pt x="416919" y="360081"/>
                  <a:pt x="416919" y="346431"/>
                </a:cubicBezTo>
                <a:cubicBezTo>
                  <a:pt x="416919" y="332782"/>
                  <a:pt x="427984" y="321717"/>
                  <a:pt x="441633" y="321717"/>
                </a:cubicBezTo>
                <a:close/>
                <a:moveTo>
                  <a:pt x="337403" y="321717"/>
                </a:moveTo>
                <a:cubicBezTo>
                  <a:pt x="351053" y="321717"/>
                  <a:pt x="362118" y="332782"/>
                  <a:pt x="362118" y="346431"/>
                </a:cubicBezTo>
                <a:cubicBezTo>
                  <a:pt x="362118" y="360081"/>
                  <a:pt x="351053" y="371146"/>
                  <a:pt x="337403" y="371146"/>
                </a:cubicBezTo>
                <a:cubicBezTo>
                  <a:pt x="323754" y="371146"/>
                  <a:pt x="312689" y="360081"/>
                  <a:pt x="312689" y="346431"/>
                </a:cubicBezTo>
                <a:cubicBezTo>
                  <a:pt x="312689" y="332782"/>
                  <a:pt x="323754" y="321717"/>
                  <a:pt x="337403" y="321717"/>
                </a:cubicBezTo>
                <a:close/>
                <a:moveTo>
                  <a:pt x="233175" y="321717"/>
                </a:moveTo>
                <a:cubicBezTo>
                  <a:pt x="246824" y="321717"/>
                  <a:pt x="257889" y="332782"/>
                  <a:pt x="257889" y="346431"/>
                </a:cubicBezTo>
                <a:cubicBezTo>
                  <a:pt x="257889" y="360081"/>
                  <a:pt x="246824" y="371146"/>
                  <a:pt x="233175" y="371146"/>
                </a:cubicBezTo>
                <a:cubicBezTo>
                  <a:pt x="219525" y="371146"/>
                  <a:pt x="208460" y="360081"/>
                  <a:pt x="208460" y="346431"/>
                </a:cubicBezTo>
                <a:cubicBezTo>
                  <a:pt x="208460" y="332782"/>
                  <a:pt x="219525" y="321717"/>
                  <a:pt x="233175" y="321717"/>
                </a:cubicBezTo>
                <a:close/>
                <a:moveTo>
                  <a:pt x="128945" y="321717"/>
                </a:moveTo>
                <a:cubicBezTo>
                  <a:pt x="142594" y="321717"/>
                  <a:pt x="153659" y="332782"/>
                  <a:pt x="153659" y="346431"/>
                </a:cubicBezTo>
                <a:cubicBezTo>
                  <a:pt x="153659" y="360081"/>
                  <a:pt x="142594" y="371146"/>
                  <a:pt x="128945" y="371146"/>
                </a:cubicBezTo>
                <a:cubicBezTo>
                  <a:pt x="115295" y="371146"/>
                  <a:pt x="104230" y="360081"/>
                  <a:pt x="104230" y="346431"/>
                </a:cubicBezTo>
                <a:cubicBezTo>
                  <a:pt x="104230" y="332782"/>
                  <a:pt x="115295" y="321717"/>
                  <a:pt x="128945" y="321717"/>
                </a:cubicBezTo>
                <a:close/>
                <a:moveTo>
                  <a:pt x="24715" y="321717"/>
                </a:moveTo>
                <a:cubicBezTo>
                  <a:pt x="38364" y="321717"/>
                  <a:pt x="49429" y="332782"/>
                  <a:pt x="49429" y="346431"/>
                </a:cubicBezTo>
                <a:cubicBezTo>
                  <a:pt x="49429" y="360081"/>
                  <a:pt x="38364" y="371146"/>
                  <a:pt x="24715" y="371146"/>
                </a:cubicBezTo>
                <a:cubicBezTo>
                  <a:pt x="11065" y="371146"/>
                  <a:pt x="0" y="360081"/>
                  <a:pt x="0" y="346431"/>
                </a:cubicBezTo>
                <a:cubicBezTo>
                  <a:pt x="0" y="332782"/>
                  <a:pt x="11065" y="321717"/>
                  <a:pt x="24715" y="321717"/>
                </a:cubicBezTo>
                <a:close/>
                <a:moveTo>
                  <a:pt x="441633" y="214478"/>
                </a:moveTo>
                <a:cubicBezTo>
                  <a:pt x="455283" y="214478"/>
                  <a:pt x="466348" y="225543"/>
                  <a:pt x="466348" y="239192"/>
                </a:cubicBezTo>
                <a:cubicBezTo>
                  <a:pt x="466348" y="252842"/>
                  <a:pt x="455283" y="263907"/>
                  <a:pt x="441633" y="263907"/>
                </a:cubicBezTo>
                <a:cubicBezTo>
                  <a:pt x="427984" y="263907"/>
                  <a:pt x="416919" y="252842"/>
                  <a:pt x="416919" y="239192"/>
                </a:cubicBezTo>
                <a:cubicBezTo>
                  <a:pt x="416919" y="225543"/>
                  <a:pt x="427984" y="214478"/>
                  <a:pt x="441633" y="214478"/>
                </a:cubicBezTo>
                <a:close/>
                <a:moveTo>
                  <a:pt x="337403" y="214478"/>
                </a:moveTo>
                <a:cubicBezTo>
                  <a:pt x="351053" y="214478"/>
                  <a:pt x="362118" y="225543"/>
                  <a:pt x="362118" y="239192"/>
                </a:cubicBezTo>
                <a:cubicBezTo>
                  <a:pt x="362118" y="252842"/>
                  <a:pt x="351053" y="263907"/>
                  <a:pt x="337403" y="263907"/>
                </a:cubicBezTo>
                <a:cubicBezTo>
                  <a:pt x="323754" y="263907"/>
                  <a:pt x="312689" y="252842"/>
                  <a:pt x="312689" y="239192"/>
                </a:cubicBezTo>
                <a:cubicBezTo>
                  <a:pt x="312689" y="225543"/>
                  <a:pt x="323754" y="214478"/>
                  <a:pt x="337403" y="214478"/>
                </a:cubicBezTo>
                <a:close/>
                <a:moveTo>
                  <a:pt x="233175" y="214478"/>
                </a:moveTo>
                <a:cubicBezTo>
                  <a:pt x="246824" y="214478"/>
                  <a:pt x="257889" y="225543"/>
                  <a:pt x="257889" y="239192"/>
                </a:cubicBezTo>
                <a:cubicBezTo>
                  <a:pt x="257889" y="252842"/>
                  <a:pt x="246824" y="263907"/>
                  <a:pt x="233175" y="263907"/>
                </a:cubicBezTo>
                <a:cubicBezTo>
                  <a:pt x="219525" y="263907"/>
                  <a:pt x="208460" y="252842"/>
                  <a:pt x="208460" y="239192"/>
                </a:cubicBezTo>
                <a:cubicBezTo>
                  <a:pt x="208460" y="225543"/>
                  <a:pt x="219525" y="214478"/>
                  <a:pt x="233175" y="214478"/>
                </a:cubicBezTo>
                <a:close/>
                <a:moveTo>
                  <a:pt x="128945" y="214478"/>
                </a:moveTo>
                <a:cubicBezTo>
                  <a:pt x="142594" y="214478"/>
                  <a:pt x="153659" y="225543"/>
                  <a:pt x="153659" y="239192"/>
                </a:cubicBezTo>
                <a:cubicBezTo>
                  <a:pt x="153659" y="252842"/>
                  <a:pt x="142594" y="263907"/>
                  <a:pt x="128945" y="263907"/>
                </a:cubicBezTo>
                <a:cubicBezTo>
                  <a:pt x="115295" y="263907"/>
                  <a:pt x="104230" y="252842"/>
                  <a:pt x="104230" y="239192"/>
                </a:cubicBezTo>
                <a:cubicBezTo>
                  <a:pt x="104230" y="225543"/>
                  <a:pt x="115295" y="214478"/>
                  <a:pt x="128945" y="214478"/>
                </a:cubicBezTo>
                <a:close/>
                <a:moveTo>
                  <a:pt x="24715" y="214478"/>
                </a:moveTo>
                <a:cubicBezTo>
                  <a:pt x="38364" y="214478"/>
                  <a:pt x="49429" y="225543"/>
                  <a:pt x="49429" y="239192"/>
                </a:cubicBezTo>
                <a:cubicBezTo>
                  <a:pt x="49429" y="252842"/>
                  <a:pt x="38364" y="263907"/>
                  <a:pt x="24715" y="263907"/>
                </a:cubicBezTo>
                <a:cubicBezTo>
                  <a:pt x="11065" y="263907"/>
                  <a:pt x="0" y="252842"/>
                  <a:pt x="0" y="239192"/>
                </a:cubicBezTo>
                <a:cubicBezTo>
                  <a:pt x="0" y="225543"/>
                  <a:pt x="11065" y="214478"/>
                  <a:pt x="24715" y="214478"/>
                </a:cubicBezTo>
                <a:close/>
                <a:moveTo>
                  <a:pt x="441633" y="107239"/>
                </a:moveTo>
                <a:cubicBezTo>
                  <a:pt x="455283" y="107239"/>
                  <a:pt x="466348" y="118304"/>
                  <a:pt x="466348" y="131953"/>
                </a:cubicBezTo>
                <a:cubicBezTo>
                  <a:pt x="466348" y="145603"/>
                  <a:pt x="455283" y="156668"/>
                  <a:pt x="441633" y="156668"/>
                </a:cubicBezTo>
                <a:cubicBezTo>
                  <a:pt x="427984" y="156668"/>
                  <a:pt x="416919" y="145603"/>
                  <a:pt x="416919" y="131953"/>
                </a:cubicBezTo>
                <a:cubicBezTo>
                  <a:pt x="416919" y="118304"/>
                  <a:pt x="427984" y="107239"/>
                  <a:pt x="441633" y="107239"/>
                </a:cubicBezTo>
                <a:close/>
                <a:moveTo>
                  <a:pt x="337403" y="107239"/>
                </a:moveTo>
                <a:cubicBezTo>
                  <a:pt x="351053" y="107239"/>
                  <a:pt x="362118" y="118304"/>
                  <a:pt x="362118" y="131953"/>
                </a:cubicBezTo>
                <a:cubicBezTo>
                  <a:pt x="362118" y="145603"/>
                  <a:pt x="351053" y="156668"/>
                  <a:pt x="337403" y="156668"/>
                </a:cubicBezTo>
                <a:cubicBezTo>
                  <a:pt x="323754" y="156668"/>
                  <a:pt x="312689" y="145603"/>
                  <a:pt x="312689" y="131953"/>
                </a:cubicBezTo>
                <a:cubicBezTo>
                  <a:pt x="312689" y="118304"/>
                  <a:pt x="323754" y="107239"/>
                  <a:pt x="337403" y="107239"/>
                </a:cubicBezTo>
                <a:close/>
                <a:moveTo>
                  <a:pt x="233175" y="107239"/>
                </a:moveTo>
                <a:cubicBezTo>
                  <a:pt x="246824" y="107239"/>
                  <a:pt x="257889" y="118304"/>
                  <a:pt x="257889" y="131953"/>
                </a:cubicBezTo>
                <a:cubicBezTo>
                  <a:pt x="257889" y="145603"/>
                  <a:pt x="246824" y="156668"/>
                  <a:pt x="233175" y="156668"/>
                </a:cubicBezTo>
                <a:cubicBezTo>
                  <a:pt x="219525" y="156668"/>
                  <a:pt x="208460" y="145603"/>
                  <a:pt x="208460" y="131953"/>
                </a:cubicBezTo>
                <a:cubicBezTo>
                  <a:pt x="208460" y="118304"/>
                  <a:pt x="219525" y="107239"/>
                  <a:pt x="233175" y="107239"/>
                </a:cubicBezTo>
                <a:close/>
                <a:moveTo>
                  <a:pt x="128945" y="107239"/>
                </a:moveTo>
                <a:cubicBezTo>
                  <a:pt x="142594" y="107239"/>
                  <a:pt x="153659" y="118304"/>
                  <a:pt x="153659" y="131953"/>
                </a:cubicBezTo>
                <a:cubicBezTo>
                  <a:pt x="153659" y="145603"/>
                  <a:pt x="142594" y="156668"/>
                  <a:pt x="128945" y="156668"/>
                </a:cubicBezTo>
                <a:cubicBezTo>
                  <a:pt x="115295" y="156668"/>
                  <a:pt x="104230" y="145603"/>
                  <a:pt x="104230" y="131953"/>
                </a:cubicBezTo>
                <a:cubicBezTo>
                  <a:pt x="104230" y="118304"/>
                  <a:pt x="115295" y="107239"/>
                  <a:pt x="128945" y="107239"/>
                </a:cubicBezTo>
                <a:close/>
                <a:moveTo>
                  <a:pt x="24715" y="107239"/>
                </a:moveTo>
                <a:cubicBezTo>
                  <a:pt x="38364" y="107239"/>
                  <a:pt x="49429" y="118304"/>
                  <a:pt x="49429" y="131953"/>
                </a:cubicBezTo>
                <a:cubicBezTo>
                  <a:pt x="49429" y="145603"/>
                  <a:pt x="38364" y="156668"/>
                  <a:pt x="24715" y="156668"/>
                </a:cubicBezTo>
                <a:cubicBezTo>
                  <a:pt x="11065" y="156668"/>
                  <a:pt x="0" y="145603"/>
                  <a:pt x="0" y="131953"/>
                </a:cubicBezTo>
                <a:cubicBezTo>
                  <a:pt x="0" y="118304"/>
                  <a:pt x="11065" y="107239"/>
                  <a:pt x="24715" y="107239"/>
                </a:cubicBezTo>
                <a:close/>
                <a:moveTo>
                  <a:pt x="441633" y="0"/>
                </a:moveTo>
                <a:cubicBezTo>
                  <a:pt x="455283" y="0"/>
                  <a:pt x="466348" y="11065"/>
                  <a:pt x="466348" y="24714"/>
                </a:cubicBezTo>
                <a:cubicBezTo>
                  <a:pt x="466348" y="38364"/>
                  <a:pt x="455283" y="49429"/>
                  <a:pt x="441633" y="49429"/>
                </a:cubicBezTo>
                <a:cubicBezTo>
                  <a:pt x="427984" y="49429"/>
                  <a:pt x="416919" y="38364"/>
                  <a:pt x="416919" y="24714"/>
                </a:cubicBezTo>
                <a:cubicBezTo>
                  <a:pt x="416919" y="11065"/>
                  <a:pt x="427984" y="0"/>
                  <a:pt x="441633" y="0"/>
                </a:cubicBezTo>
                <a:close/>
                <a:moveTo>
                  <a:pt x="337403" y="0"/>
                </a:moveTo>
                <a:cubicBezTo>
                  <a:pt x="351053" y="0"/>
                  <a:pt x="362118" y="11065"/>
                  <a:pt x="362118" y="24714"/>
                </a:cubicBezTo>
                <a:cubicBezTo>
                  <a:pt x="362118" y="38364"/>
                  <a:pt x="351053" y="49429"/>
                  <a:pt x="337403" y="49429"/>
                </a:cubicBezTo>
                <a:cubicBezTo>
                  <a:pt x="323754" y="49429"/>
                  <a:pt x="312689" y="38364"/>
                  <a:pt x="312689" y="24714"/>
                </a:cubicBezTo>
                <a:cubicBezTo>
                  <a:pt x="312689" y="11065"/>
                  <a:pt x="323754" y="0"/>
                  <a:pt x="337403" y="0"/>
                </a:cubicBezTo>
                <a:close/>
                <a:moveTo>
                  <a:pt x="233175" y="0"/>
                </a:moveTo>
                <a:cubicBezTo>
                  <a:pt x="246824" y="0"/>
                  <a:pt x="257889" y="11065"/>
                  <a:pt x="257889" y="24714"/>
                </a:cubicBezTo>
                <a:cubicBezTo>
                  <a:pt x="257889" y="38364"/>
                  <a:pt x="246824" y="49429"/>
                  <a:pt x="233175" y="49429"/>
                </a:cubicBezTo>
                <a:cubicBezTo>
                  <a:pt x="219525" y="49429"/>
                  <a:pt x="208460" y="38364"/>
                  <a:pt x="208460" y="24714"/>
                </a:cubicBezTo>
                <a:cubicBezTo>
                  <a:pt x="208460" y="11065"/>
                  <a:pt x="219525" y="0"/>
                  <a:pt x="233175" y="0"/>
                </a:cubicBezTo>
                <a:close/>
                <a:moveTo>
                  <a:pt x="128945" y="0"/>
                </a:moveTo>
                <a:cubicBezTo>
                  <a:pt x="142594" y="0"/>
                  <a:pt x="153659" y="11065"/>
                  <a:pt x="153659" y="24714"/>
                </a:cubicBezTo>
                <a:cubicBezTo>
                  <a:pt x="153659" y="38364"/>
                  <a:pt x="142594" y="49429"/>
                  <a:pt x="128945" y="49429"/>
                </a:cubicBezTo>
                <a:cubicBezTo>
                  <a:pt x="115295" y="49429"/>
                  <a:pt x="104230" y="38364"/>
                  <a:pt x="104230" y="24714"/>
                </a:cubicBezTo>
                <a:cubicBezTo>
                  <a:pt x="104230" y="11065"/>
                  <a:pt x="115295" y="0"/>
                  <a:pt x="128945" y="0"/>
                </a:cubicBezTo>
                <a:close/>
                <a:moveTo>
                  <a:pt x="24715" y="0"/>
                </a:moveTo>
                <a:cubicBezTo>
                  <a:pt x="38364" y="0"/>
                  <a:pt x="49429" y="11065"/>
                  <a:pt x="49429" y="24714"/>
                </a:cubicBezTo>
                <a:cubicBezTo>
                  <a:pt x="49429" y="38364"/>
                  <a:pt x="38364" y="49429"/>
                  <a:pt x="24715" y="49429"/>
                </a:cubicBezTo>
                <a:cubicBezTo>
                  <a:pt x="11065" y="49429"/>
                  <a:pt x="0" y="38364"/>
                  <a:pt x="0" y="24714"/>
                </a:cubicBezTo>
                <a:cubicBezTo>
                  <a:pt x="0" y="11065"/>
                  <a:pt x="11065" y="0"/>
                  <a:pt x="24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 flipH="1">
            <a:off x="803272" y="723107"/>
            <a:ext cx="10585452" cy="5406231"/>
          </a:xfrm>
          <a:prstGeom prst="roundRect">
            <a:avLst>
              <a:gd name="adj" fmla="val 7255"/>
            </a:avLst>
          </a:prstGeom>
          <a:gradFill>
            <a:gsLst>
              <a:gs pos="95000">
                <a:srgbClr val="FFFEFD">
                  <a:alpha val="100000"/>
                </a:srgbClr>
              </a:gs>
              <a:gs pos="90000">
                <a:schemeClr val="bg2">
                  <a:lumMod val="5000"/>
                  <a:lumOff val="95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1711" r="31740" b="26320"/>
          <a:stretch>
            <a:fillRect/>
          </a:stretch>
        </p:blipFill>
        <p:spPr>
          <a:xfrm flipH="1">
            <a:off x="803274" y="723107"/>
            <a:ext cx="6201526" cy="5117356"/>
          </a:xfrm>
          <a:custGeom>
            <a:avLst/>
            <a:gdLst>
              <a:gd name="connsiteX0" fmla="*/ 4672464 w 4978943"/>
              <a:gd name="connsiteY0" fmla="*/ 0 h 5406231"/>
              <a:gd name="connsiteX1" fmla="*/ 0 w 4978943"/>
              <a:gd name="connsiteY1" fmla="*/ 0 h 5406231"/>
              <a:gd name="connsiteX2" fmla="*/ 0 w 4978943"/>
              <a:gd name="connsiteY2" fmla="*/ 5406231 h 5406231"/>
              <a:gd name="connsiteX3" fmla="*/ 4672464 w 4978943"/>
              <a:gd name="connsiteY3" fmla="*/ 5406231 h 5406231"/>
              <a:gd name="connsiteX4" fmla="*/ 4978943 w 4978943"/>
              <a:gd name="connsiteY4" fmla="*/ 5099752 h 5406231"/>
              <a:gd name="connsiteX5" fmla="*/ 4978943 w 4978943"/>
              <a:gd name="connsiteY5" fmla="*/ 306479 h 5406231"/>
              <a:gd name="connsiteX6" fmla="*/ 4672464 w 4978943"/>
              <a:gd name="connsiteY6" fmla="*/ 0 h 540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943" h="5406231">
                <a:moveTo>
                  <a:pt x="4672464" y="0"/>
                </a:moveTo>
                <a:lnTo>
                  <a:pt x="0" y="0"/>
                </a:lnTo>
                <a:lnTo>
                  <a:pt x="0" y="5406231"/>
                </a:lnTo>
                <a:lnTo>
                  <a:pt x="4672464" y="5406231"/>
                </a:lnTo>
                <a:cubicBezTo>
                  <a:pt x="4841728" y="5406231"/>
                  <a:pt x="4978943" y="5269016"/>
                  <a:pt x="4978943" y="5099752"/>
                </a:cubicBezTo>
                <a:lnTo>
                  <a:pt x="4978943" y="306479"/>
                </a:lnTo>
                <a:cubicBezTo>
                  <a:pt x="4978943" y="137215"/>
                  <a:pt x="4841728" y="0"/>
                  <a:pt x="4672464" y="0"/>
                </a:cubicBezTo>
                <a:close/>
              </a:path>
            </a:pathLst>
          </a:custGeom>
        </p:spPr>
      </p:pic>
      <p:sp>
        <p:nvSpPr>
          <p:cNvPr id="13" name="矩形 12"/>
          <p:cNvSpPr/>
          <p:nvPr userDrawn="1">
            <p:custDataLst>
              <p:tags r:id="rId9"/>
            </p:custDataLst>
          </p:nvPr>
        </p:nvSpPr>
        <p:spPr>
          <a:xfrm flipH="1">
            <a:off x="803275" y="5429200"/>
            <a:ext cx="10585451" cy="84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 userDrawn="1">
            <p:custDataLst>
              <p:tags r:id="rId10"/>
            </p:custDataLst>
          </p:nvPr>
        </p:nvCxnSpPr>
        <p:spPr>
          <a:xfrm>
            <a:off x="1492249" y="5851500"/>
            <a:ext cx="9207500" cy="0"/>
          </a:xfrm>
          <a:prstGeom prst="straightConnector1">
            <a:avLst/>
          </a:prstGeom>
          <a:ln w="9525" cap="flat" cmpd="sng" algn="ctr">
            <a:solidFill>
              <a:schemeClr val="lt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499100" y="3006227"/>
            <a:ext cx="5171300" cy="2252538"/>
          </a:xfrm>
        </p:spPr>
        <p:txBody>
          <a:bodyPr wrap="square" anchor="t" anchorCtr="0">
            <a:normAutofit/>
          </a:bodyPr>
          <a:lstStyle>
            <a:lvl1pPr algn="r">
              <a:defRPr sz="5400">
                <a:solidFill>
                  <a:schemeClr val="dk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5496700" y="1217333"/>
            <a:ext cx="5171300" cy="1689594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chemeClr val="accent1">
                  <a:alpha val="24000"/>
                </a:schemeClr>
              </a:gs>
              <a:gs pos="34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3108083" y="546100"/>
            <a:ext cx="5975828" cy="597582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411" h="9411">
                <a:moveTo>
                  <a:pt x="4705" y="665"/>
                </a:moveTo>
                <a:cubicBezTo>
                  <a:pt x="2474" y="665"/>
                  <a:pt x="665" y="2474"/>
                  <a:pt x="665" y="4705"/>
                </a:cubicBezTo>
                <a:cubicBezTo>
                  <a:pt x="665" y="6937"/>
                  <a:pt x="2474" y="8745"/>
                  <a:pt x="4705" y="8745"/>
                </a:cubicBezTo>
                <a:cubicBezTo>
                  <a:pt x="6937" y="8745"/>
                  <a:pt x="8745" y="6937"/>
                  <a:pt x="8745" y="4705"/>
                </a:cubicBezTo>
                <a:cubicBezTo>
                  <a:pt x="8745" y="2474"/>
                  <a:pt x="6937" y="665"/>
                  <a:pt x="4705" y="665"/>
                </a:cubicBezTo>
                <a:close/>
                <a:moveTo>
                  <a:pt x="4705" y="0"/>
                </a:moveTo>
                <a:cubicBezTo>
                  <a:pt x="7304" y="0"/>
                  <a:pt x="9411" y="2107"/>
                  <a:pt x="9411" y="4705"/>
                </a:cubicBezTo>
                <a:cubicBezTo>
                  <a:pt x="9411" y="7304"/>
                  <a:pt x="7304" y="9411"/>
                  <a:pt x="4705" y="9411"/>
                </a:cubicBezTo>
                <a:cubicBezTo>
                  <a:pt x="2107" y="9411"/>
                  <a:pt x="0" y="7304"/>
                  <a:pt x="0" y="4705"/>
                </a:cubicBezTo>
                <a:cubicBezTo>
                  <a:pt x="0" y="2107"/>
                  <a:pt x="2107" y="0"/>
                  <a:pt x="4705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30000"/>
                </a:srgbClr>
              </a:gs>
              <a:gs pos="28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9903856" y="3306484"/>
            <a:ext cx="582173" cy="998818"/>
          </a:xfrm>
          <a:custGeom>
            <a:avLst/>
            <a:gdLst>
              <a:gd name="connsiteX0" fmla="*/ 551321 w 582173"/>
              <a:gd name="connsiteY0" fmla="*/ 937113 h 998818"/>
              <a:gd name="connsiteX1" fmla="*/ 582173 w 582173"/>
              <a:gd name="connsiteY1" fmla="*/ 967966 h 998818"/>
              <a:gd name="connsiteX2" fmla="*/ 551321 w 582173"/>
              <a:gd name="connsiteY2" fmla="*/ 998818 h 998818"/>
              <a:gd name="connsiteX3" fmla="*/ 520468 w 582173"/>
              <a:gd name="connsiteY3" fmla="*/ 967966 h 998818"/>
              <a:gd name="connsiteX4" fmla="*/ 551321 w 582173"/>
              <a:gd name="connsiteY4" fmla="*/ 937113 h 998818"/>
              <a:gd name="connsiteX5" fmla="*/ 421204 w 582173"/>
              <a:gd name="connsiteY5" fmla="*/ 937113 h 998818"/>
              <a:gd name="connsiteX6" fmla="*/ 452056 w 582173"/>
              <a:gd name="connsiteY6" fmla="*/ 967966 h 998818"/>
              <a:gd name="connsiteX7" fmla="*/ 421204 w 582173"/>
              <a:gd name="connsiteY7" fmla="*/ 998818 h 998818"/>
              <a:gd name="connsiteX8" fmla="*/ 390351 w 582173"/>
              <a:gd name="connsiteY8" fmla="*/ 967966 h 998818"/>
              <a:gd name="connsiteX9" fmla="*/ 421204 w 582173"/>
              <a:gd name="connsiteY9" fmla="*/ 937113 h 998818"/>
              <a:gd name="connsiteX10" fmla="*/ 291087 w 582173"/>
              <a:gd name="connsiteY10" fmla="*/ 937113 h 998818"/>
              <a:gd name="connsiteX11" fmla="*/ 321939 w 582173"/>
              <a:gd name="connsiteY11" fmla="*/ 967966 h 998818"/>
              <a:gd name="connsiteX12" fmla="*/ 291087 w 582173"/>
              <a:gd name="connsiteY12" fmla="*/ 998818 h 998818"/>
              <a:gd name="connsiteX13" fmla="*/ 260234 w 582173"/>
              <a:gd name="connsiteY13" fmla="*/ 967966 h 998818"/>
              <a:gd name="connsiteX14" fmla="*/ 291087 w 582173"/>
              <a:gd name="connsiteY14" fmla="*/ 937113 h 998818"/>
              <a:gd name="connsiteX15" fmla="*/ 160970 w 582173"/>
              <a:gd name="connsiteY15" fmla="*/ 937113 h 998818"/>
              <a:gd name="connsiteX16" fmla="*/ 191822 w 582173"/>
              <a:gd name="connsiteY16" fmla="*/ 967966 h 998818"/>
              <a:gd name="connsiteX17" fmla="*/ 160970 w 582173"/>
              <a:gd name="connsiteY17" fmla="*/ 998818 h 998818"/>
              <a:gd name="connsiteX18" fmla="*/ 130117 w 582173"/>
              <a:gd name="connsiteY18" fmla="*/ 967966 h 998818"/>
              <a:gd name="connsiteX19" fmla="*/ 160970 w 582173"/>
              <a:gd name="connsiteY19" fmla="*/ 937113 h 998818"/>
              <a:gd name="connsiteX20" fmla="*/ 30853 w 582173"/>
              <a:gd name="connsiteY20" fmla="*/ 937113 h 998818"/>
              <a:gd name="connsiteX21" fmla="*/ 61705 w 582173"/>
              <a:gd name="connsiteY21" fmla="*/ 967966 h 998818"/>
              <a:gd name="connsiteX22" fmla="*/ 30853 w 582173"/>
              <a:gd name="connsiteY22" fmla="*/ 998818 h 998818"/>
              <a:gd name="connsiteX23" fmla="*/ 0 w 582173"/>
              <a:gd name="connsiteY23" fmla="*/ 967966 h 998818"/>
              <a:gd name="connsiteX24" fmla="*/ 30853 w 582173"/>
              <a:gd name="connsiteY24" fmla="*/ 937113 h 998818"/>
              <a:gd name="connsiteX25" fmla="*/ 551321 w 582173"/>
              <a:gd name="connsiteY25" fmla="*/ 803241 h 998818"/>
              <a:gd name="connsiteX26" fmla="*/ 582173 w 582173"/>
              <a:gd name="connsiteY26" fmla="*/ 834094 h 998818"/>
              <a:gd name="connsiteX27" fmla="*/ 551321 w 582173"/>
              <a:gd name="connsiteY27" fmla="*/ 864946 h 998818"/>
              <a:gd name="connsiteX28" fmla="*/ 520468 w 582173"/>
              <a:gd name="connsiteY28" fmla="*/ 834094 h 998818"/>
              <a:gd name="connsiteX29" fmla="*/ 551321 w 582173"/>
              <a:gd name="connsiteY29" fmla="*/ 803241 h 998818"/>
              <a:gd name="connsiteX30" fmla="*/ 421204 w 582173"/>
              <a:gd name="connsiteY30" fmla="*/ 803241 h 998818"/>
              <a:gd name="connsiteX31" fmla="*/ 452056 w 582173"/>
              <a:gd name="connsiteY31" fmla="*/ 834094 h 998818"/>
              <a:gd name="connsiteX32" fmla="*/ 421204 w 582173"/>
              <a:gd name="connsiteY32" fmla="*/ 864946 h 998818"/>
              <a:gd name="connsiteX33" fmla="*/ 390351 w 582173"/>
              <a:gd name="connsiteY33" fmla="*/ 834094 h 998818"/>
              <a:gd name="connsiteX34" fmla="*/ 421204 w 582173"/>
              <a:gd name="connsiteY34" fmla="*/ 803241 h 998818"/>
              <a:gd name="connsiteX35" fmla="*/ 291087 w 582173"/>
              <a:gd name="connsiteY35" fmla="*/ 803241 h 998818"/>
              <a:gd name="connsiteX36" fmla="*/ 321939 w 582173"/>
              <a:gd name="connsiteY36" fmla="*/ 834094 h 998818"/>
              <a:gd name="connsiteX37" fmla="*/ 291087 w 582173"/>
              <a:gd name="connsiteY37" fmla="*/ 864946 h 998818"/>
              <a:gd name="connsiteX38" fmla="*/ 260234 w 582173"/>
              <a:gd name="connsiteY38" fmla="*/ 834094 h 998818"/>
              <a:gd name="connsiteX39" fmla="*/ 291087 w 582173"/>
              <a:gd name="connsiteY39" fmla="*/ 803241 h 998818"/>
              <a:gd name="connsiteX40" fmla="*/ 160970 w 582173"/>
              <a:gd name="connsiteY40" fmla="*/ 803241 h 998818"/>
              <a:gd name="connsiteX41" fmla="*/ 191822 w 582173"/>
              <a:gd name="connsiteY41" fmla="*/ 834094 h 998818"/>
              <a:gd name="connsiteX42" fmla="*/ 160970 w 582173"/>
              <a:gd name="connsiteY42" fmla="*/ 864946 h 998818"/>
              <a:gd name="connsiteX43" fmla="*/ 130117 w 582173"/>
              <a:gd name="connsiteY43" fmla="*/ 834094 h 998818"/>
              <a:gd name="connsiteX44" fmla="*/ 160970 w 582173"/>
              <a:gd name="connsiteY44" fmla="*/ 803241 h 998818"/>
              <a:gd name="connsiteX45" fmla="*/ 30853 w 582173"/>
              <a:gd name="connsiteY45" fmla="*/ 803241 h 998818"/>
              <a:gd name="connsiteX46" fmla="*/ 61705 w 582173"/>
              <a:gd name="connsiteY46" fmla="*/ 834094 h 998818"/>
              <a:gd name="connsiteX47" fmla="*/ 30853 w 582173"/>
              <a:gd name="connsiteY47" fmla="*/ 864946 h 998818"/>
              <a:gd name="connsiteX48" fmla="*/ 0 w 582173"/>
              <a:gd name="connsiteY48" fmla="*/ 834094 h 998818"/>
              <a:gd name="connsiteX49" fmla="*/ 30853 w 582173"/>
              <a:gd name="connsiteY49" fmla="*/ 803241 h 998818"/>
              <a:gd name="connsiteX50" fmla="*/ 551321 w 582173"/>
              <a:gd name="connsiteY50" fmla="*/ 669368 h 998818"/>
              <a:gd name="connsiteX51" fmla="*/ 582173 w 582173"/>
              <a:gd name="connsiteY51" fmla="*/ 700220 h 998818"/>
              <a:gd name="connsiteX52" fmla="*/ 551321 w 582173"/>
              <a:gd name="connsiteY52" fmla="*/ 731073 h 998818"/>
              <a:gd name="connsiteX53" fmla="*/ 520468 w 582173"/>
              <a:gd name="connsiteY53" fmla="*/ 700220 h 998818"/>
              <a:gd name="connsiteX54" fmla="*/ 551321 w 582173"/>
              <a:gd name="connsiteY54" fmla="*/ 669368 h 998818"/>
              <a:gd name="connsiteX55" fmla="*/ 421204 w 582173"/>
              <a:gd name="connsiteY55" fmla="*/ 669368 h 998818"/>
              <a:gd name="connsiteX56" fmla="*/ 452056 w 582173"/>
              <a:gd name="connsiteY56" fmla="*/ 700220 h 998818"/>
              <a:gd name="connsiteX57" fmla="*/ 421204 w 582173"/>
              <a:gd name="connsiteY57" fmla="*/ 731073 h 998818"/>
              <a:gd name="connsiteX58" fmla="*/ 390351 w 582173"/>
              <a:gd name="connsiteY58" fmla="*/ 700220 h 998818"/>
              <a:gd name="connsiteX59" fmla="*/ 421204 w 582173"/>
              <a:gd name="connsiteY59" fmla="*/ 669368 h 998818"/>
              <a:gd name="connsiteX60" fmla="*/ 291087 w 582173"/>
              <a:gd name="connsiteY60" fmla="*/ 669368 h 998818"/>
              <a:gd name="connsiteX61" fmla="*/ 321939 w 582173"/>
              <a:gd name="connsiteY61" fmla="*/ 700220 h 998818"/>
              <a:gd name="connsiteX62" fmla="*/ 291087 w 582173"/>
              <a:gd name="connsiteY62" fmla="*/ 731073 h 998818"/>
              <a:gd name="connsiteX63" fmla="*/ 260234 w 582173"/>
              <a:gd name="connsiteY63" fmla="*/ 700220 h 998818"/>
              <a:gd name="connsiteX64" fmla="*/ 291087 w 582173"/>
              <a:gd name="connsiteY64" fmla="*/ 669368 h 998818"/>
              <a:gd name="connsiteX65" fmla="*/ 160970 w 582173"/>
              <a:gd name="connsiteY65" fmla="*/ 669368 h 998818"/>
              <a:gd name="connsiteX66" fmla="*/ 191822 w 582173"/>
              <a:gd name="connsiteY66" fmla="*/ 700220 h 998818"/>
              <a:gd name="connsiteX67" fmla="*/ 160970 w 582173"/>
              <a:gd name="connsiteY67" fmla="*/ 731073 h 998818"/>
              <a:gd name="connsiteX68" fmla="*/ 130117 w 582173"/>
              <a:gd name="connsiteY68" fmla="*/ 700220 h 998818"/>
              <a:gd name="connsiteX69" fmla="*/ 160970 w 582173"/>
              <a:gd name="connsiteY69" fmla="*/ 669368 h 998818"/>
              <a:gd name="connsiteX70" fmla="*/ 30853 w 582173"/>
              <a:gd name="connsiteY70" fmla="*/ 669368 h 998818"/>
              <a:gd name="connsiteX71" fmla="*/ 61705 w 582173"/>
              <a:gd name="connsiteY71" fmla="*/ 700220 h 998818"/>
              <a:gd name="connsiteX72" fmla="*/ 30853 w 582173"/>
              <a:gd name="connsiteY72" fmla="*/ 731073 h 998818"/>
              <a:gd name="connsiteX73" fmla="*/ 0 w 582173"/>
              <a:gd name="connsiteY73" fmla="*/ 700220 h 998818"/>
              <a:gd name="connsiteX74" fmla="*/ 30853 w 582173"/>
              <a:gd name="connsiteY74" fmla="*/ 669368 h 998818"/>
              <a:gd name="connsiteX75" fmla="*/ 551321 w 582173"/>
              <a:gd name="connsiteY75" fmla="*/ 535494 h 998818"/>
              <a:gd name="connsiteX76" fmla="*/ 582173 w 582173"/>
              <a:gd name="connsiteY76" fmla="*/ 566347 h 998818"/>
              <a:gd name="connsiteX77" fmla="*/ 551321 w 582173"/>
              <a:gd name="connsiteY77" fmla="*/ 597199 h 998818"/>
              <a:gd name="connsiteX78" fmla="*/ 520468 w 582173"/>
              <a:gd name="connsiteY78" fmla="*/ 566347 h 998818"/>
              <a:gd name="connsiteX79" fmla="*/ 551321 w 582173"/>
              <a:gd name="connsiteY79" fmla="*/ 535494 h 998818"/>
              <a:gd name="connsiteX80" fmla="*/ 421204 w 582173"/>
              <a:gd name="connsiteY80" fmla="*/ 535494 h 998818"/>
              <a:gd name="connsiteX81" fmla="*/ 452056 w 582173"/>
              <a:gd name="connsiteY81" fmla="*/ 566347 h 998818"/>
              <a:gd name="connsiteX82" fmla="*/ 421204 w 582173"/>
              <a:gd name="connsiteY82" fmla="*/ 597199 h 998818"/>
              <a:gd name="connsiteX83" fmla="*/ 390351 w 582173"/>
              <a:gd name="connsiteY83" fmla="*/ 566347 h 998818"/>
              <a:gd name="connsiteX84" fmla="*/ 421204 w 582173"/>
              <a:gd name="connsiteY84" fmla="*/ 535494 h 998818"/>
              <a:gd name="connsiteX85" fmla="*/ 291087 w 582173"/>
              <a:gd name="connsiteY85" fmla="*/ 535494 h 998818"/>
              <a:gd name="connsiteX86" fmla="*/ 321939 w 582173"/>
              <a:gd name="connsiteY86" fmla="*/ 566347 h 998818"/>
              <a:gd name="connsiteX87" fmla="*/ 291087 w 582173"/>
              <a:gd name="connsiteY87" fmla="*/ 597199 h 998818"/>
              <a:gd name="connsiteX88" fmla="*/ 260234 w 582173"/>
              <a:gd name="connsiteY88" fmla="*/ 566347 h 998818"/>
              <a:gd name="connsiteX89" fmla="*/ 291087 w 582173"/>
              <a:gd name="connsiteY89" fmla="*/ 535494 h 998818"/>
              <a:gd name="connsiteX90" fmla="*/ 160970 w 582173"/>
              <a:gd name="connsiteY90" fmla="*/ 535494 h 998818"/>
              <a:gd name="connsiteX91" fmla="*/ 191822 w 582173"/>
              <a:gd name="connsiteY91" fmla="*/ 566347 h 998818"/>
              <a:gd name="connsiteX92" fmla="*/ 160970 w 582173"/>
              <a:gd name="connsiteY92" fmla="*/ 597199 h 998818"/>
              <a:gd name="connsiteX93" fmla="*/ 130117 w 582173"/>
              <a:gd name="connsiteY93" fmla="*/ 566347 h 998818"/>
              <a:gd name="connsiteX94" fmla="*/ 160970 w 582173"/>
              <a:gd name="connsiteY94" fmla="*/ 535494 h 998818"/>
              <a:gd name="connsiteX95" fmla="*/ 30853 w 582173"/>
              <a:gd name="connsiteY95" fmla="*/ 535494 h 998818"/>
              <a:gd name="connsiteX96" fmla="*/ 61705 w 582173"/>
              <a:gd name="connsiteY96" fmla="*/ 566347 h 998818"/>
              <a:gd name="connsiteX97" fmla="*/ 30853 w 582173"/>
              <a:gd name="connsiteY97" fmla="*/ 597199 h 998818"/>
              <a:gd name="connsiteX98" fmla="*/ 0 w 582173"/>
              <a:gd name="connsiteY98" fmla="*/ 566347 h 998818"/>
              <a:gd name="connsiteX99" fmla="*/ 30853 w 582173"/>
              <a:gd name="connsiteY99" fmla="*/ 535494 h 998818"/>
              <a:gd name="connsiteX100" fmla="*/ 551321 w 582173"/>
              <a:gd name="connsiteY100" fmla="*/ 401621 h 998818"/>
              <a:gd name="connsiteX101" fmla="*/ 582173 w 582173"/>
              <a:gd name="connsiteY101" fmla="*/ 432473 h 998818"/>
              <a:gd name="connsiteX102" fmla="*/ 551321 w 582173"/>
              <a:gd name="connsiteY102" fmla="*/ 463326 h 998818"/>
              <a:gd name="connsiteX103" fmla="*/ 520468 w 582173"/>
              <a:gd name="connsiteY103" fmla="*/ 432473 h 998818"/>
              <a:gd name="connsiteX104" fmla="*/ 551321 w 582173"/>
              <a:gd name="connsiteY104" fmla="*/ 401621 h 998818"/>
              <a:gd name="connsiteX105" fmla="*/ 421204 w 582173"/>
              <a:gd name="connsiteY105" fmla="*/ 401621 h 998818"/>
              <a:gd name="connsiteX106" fmla="*/ 452056 w 582173"/>
              <a:gd name="connsiteY106" fmla="*/ 432473 h 998818"/>
              <a:gd name="connsiteX107" fmla="*/ 421204 w 582173"/>
              <a:gd name="connsiteY107" fmla="*/ 463326 h 998818"/>
              <a:gd name="connsiteX108" fmla="*/ 390351 w 582173"/>
              <a:gd name="connsiteY108" fmla="*/ 432473 h 998818"/>
              <a:gd name="connsiteX109" fmla="*/ 421204 w 582173"/>
              <a:gd name="connsiteY109" fmla="*/ 401621 h 998818"/>
              <a:gd name="connsiteX110" fmla="*/ 291087 w 582173"/>
              <a:gd name="connsiteY110" fmla="*/ 401621 h 998818"/>
              <a:gd name="connsiteX111" fmla="*/ 321939 w 582173"/>
              <a:gd name="connsiteY111" fmla="*/ 432473 h 998818"/>
              <a:gd name="connsiteX112" fmla="*/ 291087 w 582173"/>
              <a:gd name="connsiteY112" fmla="*/ 463326 h 998818"/>
              <a:gd name="connsiteX113" fmla="*/ 260234 w 582173"/>
              <a:gd name="connsiteY113" fmla="*/ 432473 h 998818"/>
              <a:gd name="connsiteX114" fmla="*/ 291087 w 582173"/>
              <a:gd name="connsiteY114" fmla="*/ 401621 h 998818"/>
              <a:gd name="connsiteX115" fmla="*/ 160970 w 582173"/>
              <a:gd name="connsiteY115" fmla="*/ 401621 h 998818"/>
              <a:gd name="connsiteX116" fmla="*/ 191822 w 582173"/>
              <a:gd name="connsiteY116" fmla="*/ 432473 h 998818"/>
              <a:gd name="connsiteX117" fmla="*/ 160970 w 582173"/>
              <a:gd name="connsiteY117" fmla="*/ 463326 h 998818"/>
              <a:gd name="connsiteX118" fmla="*/ 130117 w 582173"/>
              <a:gd name="connsiteY118" fmla="*/ 432473 h 998818"/>
              <a:gd name="connsiteX119" fmla="*/ 160970 w 582173"/>
              <a:gd name="connsiteY119" fmla="*/ 401621 h 998818"/>
              <a:gd name="connsiteX120" fmla="*/ 30853 w 582173"/>
              <a:gd name="connsiteY120" fmla="*/ 401621 h 998818"/>
              <a:gd name="connsiteX121" fmla="*/ 61705 w 582173"/>
              <a:gd name="connsiteY121" fmla="*/ 432473 h 998818"/>
              <a:gd name="connsiteX122" fmla="*/ 30853 w 582173"/>
              <a:gd name="connsiteY122" fmla="*/ 463326 h 998818"/>
              <a:gd name="connsiteX123" fmla="*/ 0 w 582173"/>
              <a:gd name="connsiteY123" fmla="*/ 432473 h 998818"/>
              <a:gd name="connsiteX124" fmla="*/ 30853 w 582173"/>
              <a:gd name="connsiteY124" fmla="*/ 401621 h 998818"/>
              <a:gd name="connsiteX125" fmla="*/ 551321 w 582173"/>
              <a:gd name="connsiteY125" fmla="*/ 267747 h 998818"/>
              <a:gd name="connsiteX126" fmla="*/ 582173 w 582173"/>
              <a:gd name="connsiteY126" fmla="*/ 298600 h 998818"/>
              <a:gd name="connsiteX127" fmla="*/ 551321 w 582173"/>
              <a:gd name="connsiteY127" fmla="*/ 329452 h 998818"/>
              <a:gd name="connsiteX128" fmla="*/ 520468 w 582173"/>
              <a:gd name="connsiteY128" fmla="*/ 298600 h 998818"/>
              <a:gd name="connsiteX129" fmla="*/ 551321 w 582173"/>
              <a:gd name="connsiteY129" fmla="*/ 267747 h 998818"/>
              <a:gd name="connsiteX130" fmla="*/ 421204 w 582173"/>
              <a:gd name="connsiteY130" fmla="*/ 267747 h 998818"/>
              <a:gd name="connsiteX131" fmla="*/ 452056 w 582173"/>
              <a:gd name="connsiteY131" fmla="*/ 298600 h 998818"/>
              <a:gd name="connsiteX132" fmla="*/ 421204 w 582173"/>
              <a:gd name="connsiteY132" fmla="*/ 329452 h 998818"/>
              <a:gd name="connsiteX133" fmla="*/ 390351 w 582173"/>
              <a:gd name="connsiteY133" fmla="*/ 298600 h 998818"/>
              <a:gd name="connsiteX134" fmla="*/ 421204 w 582173"/>
              <a:gd name="connsiteY134" fmla="*/ 267747 h 998818"/>
              <a:gd name="connsiteX135" fmla="*/ 291087 w 582173"/>
              <a:gd name="connsiteY135" fmla="*/ 267747 h 998818"/>
              <a:gd name="connsiteX136" fmla="*/ 321939 w 582173"/>
              <a:gd name="connsiteY136" fmla="*/ 298600 h 998818"/>
              <a:gd name="connsiteX137" fmla="*/ 291087 w 582173"/>
              <a:gd name="connsiteY137" fmla="*/ 329452 h 998818"/>
              <a:gd name="connsiteX138" fmla="*/ 260234 w 582173"/>
              <a:gd name="connsiteY138" fmla="*/ 298600 h 998818"/>
              <a:gd name="connsiteX139" fmla="*/ 291087 w 582173"/>
              <a:gd name="connsiteY139" fmla="*/ 267747 h 998818"/>
              <a:gd name="connsiteX140" fmla="*/ 160970 w 582173"/>
              <a:gd name="connsiteY140" fmla="*/ 267747 h 998818"/>
              <a:gd name="connsiteX141" fmla="*/ 191822 w 582173"/>
              <a:gd name="connsiteY141" fmla="*/ 298600 h 998818"/>
              <a:gd name="connsiteX142" fmla="*/ 160970 w 582173"/>
              <a:gd name="connsiteY142" fmla="*/ 329452 h 998818"/>
              <a:gd name="connsiteX143" fmla="*/ 130117 w 582173"/>
              <a:gd name="connsiteY143" fmla="*/ 298600 h 998818"/>
              <a:gd name="connsiteX144" fmla="*/ 160970 w 582173"/>
              <a:gd name="connsiteY144" fmla="*/ 267747 h 998818"/>
              <a:gd name="connsiteX145" fmla="*/ 30853 w 582173"/>
              <a:gd name="connsiteY145" fmla="*/ 267747 h 998818"/>
              <a:gd name="connsiteX146" fmla="*/ 61705 w 582173"/>
              <a:gd name="connsiteY146" fmla="*/ 298600 h 998818"/>
              <a:gd name="connsiteX147" fmla="*/ 30853 w 582173"/>
              <a:gd name="connsiteY147" fmla="*/ 329452 h 998818"/>
              <a:gd name="connsiteX148" fmla="*/ 0 w 582173"/>
              <a:gd name="connsiteY148" fmla="*/ 298600 h 998818"/>
              <a:gd name="connsiteX149" fmla="*/ 30853 w 582173"/>
              <a:gd name="connsiteY149" fmla="*/ 267747 h 998818"/>
              <a:gd name="connsiteX150" fmla="*/ 551321 w 582173"/>
              <a:gd name="connsiteY150" fmla="*/ 133874 h 998818"/>
              <a:gd name="connsiteX151" fmla="*/ 582173 w 582173"/>
              <a:gd name="connsiteY151" fmla="*/ 164726 h 998818"/>
              <a:gd name="connsiteX152" fmla="*/ 551321 w 582173"/>
              <a:gd name="connsiteY152" fmla="*/ 195579 h 998818"/>
              <a:gd name="connsiteX153" fmla="*/ 520468 w 582173"/>
              <a:gd name="connsiteY153" fmla="*/ 164726 h 998818"/>
              <a:gd name="connsiteX154" fmla="*/ 551321 w 582173"/>
              <a:gd name="connsiteY154" fmla="*/ 133874 h 998818"/>
              <a:gd name="connsiteX155" fmla="*/ 421204 w 582173"/>
              <a:gd name="connsiteY155" fmla="*/ 133874 h 998818"/>
              <a:gd name="connsiteX156" fmla="*/ 452056 w 582173"/>
              <a:gd name="connsiteY156" fmla="*/ 164726 h 998818"/>
              <a:gd name="connsiteX157" fmla="*/ 421204 w 582173"/>
              <a:gd name="connsiteY157" fmla="*/ 195579 h 998818"/>
              <a:gd name="connsiteX158" fmla="*/ 390351 w 582173"/>
              <a:gd name="connsiteY158" fmla="*/ 164726 h 998818"/>
              <a:gd name="connsiteX159" fmla="*/ 421204 w 582173"/>
              <a:gd name="connsiteY159" fmla="*/ 133874 h 998818"/>
              <a:gd name="connsiteX160" fmla="*/ 291087 w 582173"/>
              <a:gd name="connsiteY160" fmla="*/ 133874 h 998818"/>
              <a:gd name="connsiteX161" fmla="*/ 321939 w 582173"/>
              <a:gd name="connsiteY161" fmla="*/ 164726 h 998818"/>
              <a:gd name="connsiteX162" fmla="*/ 291087 w 582173"/>
              <a:gd name="connsiteY162" fmla="*/ 195579 h 998818"/>
              <a:gd name="connsiteX163" fmla="*/ 260234 w 582173"/>
              <a:gd name="connsiteY163" fmla="*/ 164726 h 998818"/>
              <a:gd name="connsiteX164" fmla="*/ 291087 w 582173"/>
              <a:gd name="connsiteY164" fmla="*/ 133874 h 998818"/>
              <a:gd name="connsiteX165" fmla="*/ 160970 w 582173"/>
              <a:gd name="connsiteY165" fmla="*/ 133874 h 998818"/>
              <a:gd name="connsiteX166" fmla="*/ 191822 w 582173"/>
              <a:gd name="connsiteY166" fmla="*/ 164726 h 998818"/>
              <a:gd name="connsiteX167" fmla="*/ 160970 w 582173"/>
              <a:gd name="connsiteY167" fmla="*/ 195579 h 998818"/>
              <a:gd name="connsiteX168" fmla="*/ 130117 w 582173"/>
              <a:gd name="connsiteY168" fmla="*/ 164726 h 998818"/>
              <a:gd name="connsiteX169" fmla="*/ 160970 w 582173"/>
              <a:gd name="connsiteY169" fmla="*/ 133874 h 998818"/>
              <a:gd name="connsiteX170" fmla="*/ 30853 w 582173"/>
              <a:gd name="connsiteY170" fmla="*/ 133874 h 998818"/>
              <a:gd name="connsiteX171" fmla="*/ 61705 w 582173"/>
              <a:gd name="connsiteY171" fmla="*/ 164726 h 998818"/>
              <a:gd name="connsiteX172" fmla="*/ 30853 w 582173"/>
              <a:gd name="connsiteY172" fmla="*/ 195579 h 998818"/>
              <a:gd name="connsiteX173" fmla="*/ 0 w 582173"/>
              <a:gd name="connsiteY173" fmla="*/ 164726 h 998818"/>
              <a:gd name="connsiteX174" fmla="*/ 30853 w 582173"/>
              <a:gd name="connsiteY174" fmla="*/ 133874 h 998818"/>
              <a:gd name="connsiteX175" fmla="*/ 551321 w 582173"/>
              <a:gd name="connsiteY175" fmla="*/ 0 h 998818"/>
              <a:gd name="connsiteX176" fmla="*/ 582173 w 582173"/>
              <a:gd name="connsiteY176" fmla="*/ 30853 h 998818"/>
              <a:gd name="connsiteX177" fmla="*/ 551321 w 582173"/>
              <a:gd name="connsiteY177" fmla="*/ 61705 h 998818"/>
              <a:gd name="connsiteX178" fmla="*/ 520468 w 582173"/>
              <a:gd name="connsiteY178" fmla="*/ 30853 h 998818"/>
              <a:gd name="connsiteX179" fmla="*/ 551321 w 582173"/>
              <a:gd name="connsiteY179" fmla="*/ 0 h 998818"/>
              <a:gd name="connsiteX180" fmla="*/ 421204 w 582173"/>
              <a:gd name="connsiteY180" fmla="*/ 0 h 998818"/>
              <a:gd name="connsiteX181" fmla="*/ 452056 w 582173"/>
              <a:gd name="connsiteY181" fmla="*/ 30853 h 998818"/>
              <a:gd name="connsiteX182" fmla="*/ 421204 w 582173"/>
              <a:gd name="connsiteY182" fmla="*/ 61705 h 998818"/>
              <a:gd name="connsiteX183" fmla="*/ 390351 w 582173"/>
              <a:gd name="connsiteY183" fmla="*/ 30853 h 998818"/>
              <a:gd name="connsiteX184" fmla="*/ 421204 w 582173"/>
              <a:gd name="connsiteY184" fmla="*/ 0 h 998818"/>
              <a:gd name="connsiteX185" fmla="*/ 291087 w 582173"/>
              <a:gd name="connsiteY185" fmla="*/ 0 h 998818"/>
              <a:gd name="connsiteX186" fmla="*/ 321939 w 582173"/>
              <a:gd name="connsiteY186" fmla="*/ 30853 h 998818"/>
              <a:gd name="connsiteX187" fmla="*/ 291087 w 582173"/>
              <a:gd name="connsiteY187" fmla="*/ 61705 h 998818"/>
              <a:gd name="connsiteX188" fmla="*/ 260234 w 582173"/>
              <a:gd name="connsiteY188" fmla="*/ 30853 h 998818"/>
              <a:gd name="connsiteX189" fmla="*/ 291087 w 582173"/>
              <a:gd name="connsiteY189" fmla="*/ 0 h 998818"/>
              <a:gd name="connsiteX190" fmla="*/ 160970 w 582173"/>
              <a:gd name="connsiteY190" fmla="*/ 0 h 998818"/>
              <a:gd name="connsiteX191" fmla="*/ 191822 w 582173"/>
              <a:gd name="connsiteY191" fmla="*/ 30853 h 998818"/>
              <a:gd name="connsiteX192" fmla="*/ 160970 w 582173"/>
              <a:gd name="connsiteY192" fmla="*/ 61705 h 998818"/>
              <a:gd name="connsiteX193" fmla="*/ 130117 w 582173"/>
              <a:gd name="connsiteY193" fmla="*/ 30853 h 998818"/>
              <a:gd name="connsiteX194" fmla="*/ 160970 w 582173"/>
              <a:gd name="connsiteY194" fmla="*/ 0 h 998818"/>
              <a:gd name="connsiteX195" fmla="*/ 30853 w 582173"/>
              <a:gd name="connsiteY195" fmla="*/ 0 h 998818"/>
              <a:gd name="connsiteX196" fmla="*/ 61705 w 582173"/>
              <a:gd name="connsiteY196" fmla="*/ 30853 h 998818"/>
              <a:gd name="connsiteX197" fmla="*/ 30853 w 582173"/>
              <a:gd name="connsiteY197" fmla="*/ 61705 h 998818"/>
              <a:gd name="connsiteX198" fmla="*/ 0 w 582173"/>
              <a:gd name="connsiteY198" fmla="*/ 30853 h 998818"/>
              <a:gd name="connsiteX199" fmla="*/ 30853 w 582173"/>
              <a:gd name="connsiteY199" fmla="*/ 0 h 99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582173" h="998818">
                <a:moveTo>
                  <a:pt x="551321" y="937113"/>
                </a:moveTo>
                <a:cubicBezTo>
                  <a:pt x="568360" y="937113"/>
                  <a:pt x="582173" y="950926"/>
                  <a:pt x="582173" y="967966"/>
                </a:cubicBezTo>
                <a:cubicBezTo>
                  <a:pt x="582173" y="985005"/>
                  <a:pt x="568360" y="998818"/>
                  <a:pt x="551321" y="998818"/>
                </a:cubicBezTo>
                <a:cubicBezTo>
                  <a:pt x="534282" y="998818"/>
                  <a:pt x="520468" y="985005"/>
                  <a:pt x="520468" y="967966"/>
                </a:cubicBezTo>
                <a:cubicBezTo>
                  <a:pt x="520468" y="950926"/>
                  <a:pt x="534282" y="937113"/>
                  <a:pt x="551321" y="937113"/>
                </a:cubicBezTo>
                <a:close/>
                <a:moveTo>
                  <a:pt x="421204" y="937113"/>
                </a:moveTo>
                <a:cubicBezTo>
                  <a:pt x="438243" y="937113"/>
                  <a:pt x="452056" y="950926"/>
                  <a:pt x="452056" y="967966"/>
                </a:cubicBezTo>
                <a:cubicBezTo>
                  <a:pt x="452056" y="985005"/>
                  <a:pt x="438243" y="998818"/>
                  <a:pt x="421204" y="998818"/>
                </a:cubicBezTo>
                <a:cubicBezTo>
                  <a:pt x="404165" y="998818"/>
                  <a:pt x="390351" y="985005"/>
                  <a:pt x="390351" y="967966"/>
                </a:cubicBezTo>
                <a:cubicBezTo>
                  <a:pt x="390351" y="950926"/>
                  <a:pt x="404165" y="937113"/>
                  <a:pt x="421204" y="937113"/>
                </a:cubicBezTo>
                <a:close/>
                <a:moveTo>
                  <a:pt x="291087" y="937113"/>
                </a:moveTo>
                <a:cubicBezTo>
                  <a:pt x="308126" y="937113"/>
                  <a:pt x="321939" y="950926"/>
                  <a:pt x="321939" y="967966"/>
                </a:cubicBezTo>
                <a:cubicBezTo>
                  <a:pt x="321939" y="985005"/>
                  <a:pt x="308126" y="998818"/>
                  <a:pt x="291087" y="998818"/>
                </a:cubicBezTo>
                <a:cubicBezTo>
                  <a:pt x="274048" y="998818"/>
                  <a:pt x="260234" y="985005"/>
                  <a:pt x="260234" y="967966"/>
                </a:cubicBezTo>
                <a:cubicBezTo>
                  <a:pt x="260234" y="950926"/>
                  <a:pt x="274048" y="937113"/>
                  <a:pt x="291087" y="937113"/>
                </a:cubicBezTo>
                <a:close/>
                <a:moveTo>
                  <a:pt x="160970" y="937113"/>
                </a:moveTo>
                <a:cubicBezTo>
                  <a:pt x="178009" y="937113"/>
                  <a:pt x="191822" y="950926"/>
                  <a:pt x="191822" y="967966"/>
                </a:cubicBezTo>
                <a:cubicBezTo>
                  <a:pt x="191822" y="985005"/>
                  <a:pt x="178009" y="998818"/>
                  <a:pt x="160970" y="998818"/>
                </a:cubicBezTo>
                <a:cubicBezTo>
                  <a:pt x="143931" y="998818"/>
                  <a:pt x="130117" y="985005"/>
                  <a:pt x="130117" y="967966"/>
                </a:cubicBezTo>
                <a:cubicBezTo>
                  <a:pt x="130117" y="950926"/>
                  <a:pt x="143931" y="937113"/>
                  <a:pt x="160970" y="937113"/>
                </a:cubicBezTo>
                <a:close/>
                <a:moveTo>
                  <a:pt x="30853" y="937113"/>
                </a:moveTo>
                <a:cubicBezTo>
                  <a:pt x="47892" y="937113"/>
                  <a:pt x="61705" y="950926"/>
                  <a:pt x="61705" y="967966"/>
                </a:cubicBezTo>
                <a:cubicBezTo>
                  <a:pt x="61705" y="985005"/>
                  <a:pt x="47892" y="998818"/>
                  <a:pt x="30853" y="998818"/>
                </a:cubicBezTo>
                <a:cubicBezTo>
                  <a:pt x="13814" y="998818"/>
                  <a:pt x="0" y="985005"/>
                  <a:pt x="0" y="967966"/>
                </a:cubicBezTo>
                <a:cubicBezTo>
                  <a:pt x="0" y="950926"/>
                  <a:pt x="13814" y="937113"/>
                  <a:pt x="30853" y="937113"/>
                </a:cubicBezTo>
                <a:close/>
                <a:moveTo>
                  <a:pt x="551321" y="803241"/>
                </a:moveTo>
                <a:cubicBezTo>
                  <a:pt x="568360" y="803241"/>
                  <a:pt x="582173" y="817055"/>
                  <a:pt x="582173" y="834094"/>
                </a:cubicBezTo>
                <a:cubicBezTo>
                  <a:pt x="582173" y="851133"/>
                  <a:pt x="568360" y="864946"/>
                  <a:pt x="551321" y="864946"/>
                </a:cubicBezTo>
                <a:cubicBezTo>
                  <a:pt x="534282" y="864946"/>
                  <a:pt x="520468" y="851133"/>
                  <a:pt x="520468" y="834094"/>
                </a:cubicBezTo>
                <a:cubicBezTo>
                  <a:pt x="520468" y="817055"/>
                  <a:pt x="534282" y="803241"/>
                  <a:pt x="551321" y="803241"/>
                </a:cubicBezTo>
                <a:close/>
                <a:moveTo>
                  <a:pt x="421204" y="803241"/>
                </a:moveTo>
                <a:cubicBezTo>
                  <a:pt x="438243" y="803241"/>
                  <a:pt x="452056" y="817055"/>
                  <a:pt x="452056" y="834094"/>
                </a:cubicBezTo>
                <a:cubicBezTo>
                  <a:pt x="452056" y="851133"/>
                  <a:pt x="438243" y="864946"/>
                  <a:pt x="421204" y="864946"/>
                </a:cubicBezTo>
                <a:cubicBezTo>
                  <a:pt x="404165" y="864946"/>
                  <a:pt x="390351" y="851133"/>
                  <a:pt x="390351" y="834094"/>
                </a:cubicBezTo>
                <a:cubicBezTo>
                  <a:pt x="390351" y="817055"/>
                  <a:pt x="404165" y="803241"/>
                  <a:pt x="421204" y="803241"/>
                </a:cubicBezTo>
                <a:close/>
                <a:moveTo>
                  <a:pt x="291087" y="803241"/>
                </a:moveTo>
                <a:cubicBezTo>
                  <a:pt x="308126" y="803241"/>
                  <a:pt x="321939" y="817055"/>
                  <a:pt x="321939" y="834094"/>
                </a:cubicBezTo>
                <a:cubicBezTo>
                  <a:pt x="321939" y="851133"/>
                  <a:pt x="308126" y="864946"/>
                  <a:pt x="291087" y="864946"/>
                </a:cubicBezTo>
                <a:cubicBezTo>
                  <a:pt x="274048" y="864946"/>
                  <a:pt x="260234" y="851133"/>
                  <a:pt x="260234" y="834094"/>
                </a:cubicBezTo>
                <a:cubicBezTo>
                  <a:pt x="260234" y="817055"/>
                  <a:pt x="274048" y="803241"/>
                  <a:pt x="291087" y="803241"/>
                </a:cubicBezTo>
                <a:close/>
                <a:moveTo>
                  <a:pt x="160970" y="803241"/>
                </a:moveTo>
                <a:cubicBezTo>
                  <a:pt x="178009" y="803241"/>
                  <a:pt x="191822" y="817055"/>
                  <a:pt x="191822" y="834094"/>
                </a:cubicBezTo>
                <a:cubicBezTo>
                  <a:pt x="191822" y="851133"/>
                  <a:pt x="178009" y="864946"/>
                  <a:pt x="160970" y="864946"/>
                </a:cubicBezTo>
                <a:cubicBezTo>
                  <a:pt x="143931" y="864946"/>
                  <a:pt x="130117" y="851133"/>
                  <a:pt x="130117" y="834094"/>
                </a:cubicBezTo>
                <a:cubicBezTo>
                  <a:pt x="130117" y="817055"/>
                  <a:pt x="143931" y="803241"/>
                  <a:pt x="160970" y="803241"/>
                </a:cubicBezTo>
                <a:close/>
                <a:moveTo>
                  <a:pt x="30853" y="803241"/>
                </a:moveTo>
                <a:cubicBezTo>
                  <a:pt x="47892" y="803241"/>
                  <a:pt x="61705" y="817055"/>
                  <a:pt x="61705" y="834094"/>
                </a:cubicBezTo>
                <a:cubicBezTo>
                  <a:pt x="61705" y="851133"/>
                  <a:pt x="47892" y="864946"/>
                  <a:pt x="30853" y="864946"/>
                </a:cubicBezTo>
                <a:cubicBezTo>
                  <a:pt x="13814" y="864946"/>
                  <a:pt x="0" y="851133"/>
                  <a:pt x="0" y="834094"/>
                </a:cubicBezTo>
                <a:cubicBezTo>
                  <a:pt x="0" y="817055"/>
                  <a:pt x="13814" y="803241"/>
                  <a:pt x="30853" y="803241"/>
                </a:cubicBezTo>
                <a:close/>
                <a:moveTo>
                  <a:pt x="551321" y="669368"/>
                </a:moveTo>
                <a:cubicBezTo>
                  <a:pt x="568360" y="669368"/>
                  <a:pt x="582173" y="683181"/>
                  <a:pt x="582173" y="700220"/>
                </a:cubicBezTo>
                <a:cubicBezTo>
                  <a:pt x="582173" y="717259"/>
                  <a:pt x="568360" y="731073"/>
                  <a:pt x="551321" y="731073"/>
                </a:cubicBezTo>
                <a:cubicBezTo>
                  <a:pt x="534282" y="731073"/>
                  <a:pt x="520468" y="717259"/>
                  <a:pt x="520468" y="700220"/>
                </a:cubicBezTo>
                <a:cubicBezTo>
                  <a:pt x="520468" y="683181"/>
                  <a:pt x="534282" y="669368"/>
                  <a:pt x="551321" y="669368"/>
                </a:cubicBezTo>
                <a:close/>
                <a:moveTo>
                  <a:pt x="421204" y="669368"/>
                </a:moveTo>
                <a:cubicBezTo>
                  <a:pt x="438243" y="669368"/>
                  <a:pt x="452056" y="683181"/>
                  <a:pt x="452056" y="700220"/>
                </a:cubicBezTo>
                <a:cubicBezTo>
                  <a:pt x="452056" y="717259"/>
                  <a:pt x="438243" y="731073"/>
                  <a:pt x="421204" y="731073"/>
                </a:cubicBezTo>
                <a:cubicBezTo>
                  <a:pt x="404165" y="731073"/>
                  <a:pt x="390351" y="717259"/>
                  <a:pt x="390351" y="700220"/>
                </a:cubicBezTo>
                <a:cubicBezTo>
                  <a:pt x="390351" y="683181"/>
                  <a:pt x="404165" y="669368"/>
                  <a:pt x="421204" y="669368"/>
                </a:cubicBezTo>
                <a:close/>
                <a:moveTo>
                  <a:pt x="291087" y="669368"/>
                </a:moveTo>
                <a:cubicBezTo>
                  <a:pt x="308126" y="669368"/>
                  <a:pt x="321939" y="683181"/>
                  <a:pt x="321939" y="700220"/>
                </a:cubicBezTo>
                <a:cubicBezTo>
                  <a:pt x="321939" y="717259"/>
                  <a:pt x="308126" y="731073"/>
                  <a:pt x="291087" y="731073"/>
                </a:cubicBezTo>
                <a:cubicBezTo>
                  <a:pt x="274048" y="731073"/>
                  <a:pt x="260234" y="717259"/>
                  <a:pt x="260234" y="700220"/>
                </a:cubicBezTo>
                <a:cubicBezTo>
                  <a:pt x="260234" y="683181"/>
                  <a:pt x="274048" y="669368"/>
                  <a:pt x="291087" y="669368"/>
                </a:cubicBezTo>
                <a:close/>
                <a:moveTo>
                  <a:pt x="160970" y="669368"/>
                </a:moveTo>
                <a:cubicBezTo>
                  <a:pt x="178009" y="669368"/>
                  <a:pt x="191822" y="683181"/>
                  <a:pt x="191822" y="700220"/>
                </a:cubicBezTo>
                <a:cubicBezTo>
                  <a:pt x="191822" y="717259"/>
                  <a:pt x="178009" y="731073"/>
                  <a:pt x="160970" y="731073"/>
                </a:cubicBezTo>
                <a:cubicBezTo>
                  <a:pt x="143931" y="731073"/>
                  <a:pt x="130117" y="717259"/>
                  <a:pt x="130117" y="700220"/>
                </a:cubicBezTo>
                <a:cubicBezTo>
                  <a:pt x="130117" y="683181"/>
                  <a:pt x="143931" y="669368"/>
                  <a:pt x="160970" y="669368"/>
                </a:cubicBezTo>
                <a:close/>
                <a:moveTo>
                  <a:pt x="30853" y="669368"/>
                </a:moveTo>
                <a:cubicBezTo>
                  <a:pt x="47892" y="669368"/>
                  <a:pt x="61705" y="683181"/>
                  <a:pt x="61705" y="700220"/>
                </a:cubicBezTo>
                <a:cubicBezTo>
                  <a:pt x="61705" y="717259"/>
                  <a:pt x="47892" y="731073"/>
                  <a:pt x="30853" y="731073"/>
                </a:cubicBezTo>
                <a:cubicBezTo>
                  <a:pt x="13814" y="731073"/>
                  <a:pt x="0" y="717259"/>
                  <a:pt x="0" y="700220"/>
                </a:cubicBezTo>
                <a:cubicBezTo>
                  <a:pt x="0" y="683181"/>
                  <a:pt x="13814" y="669368"/>
                  <a:pt x="30853" y="669368"/>
                </a:cubicBezTo>
                <a:close/>
                <a:moveTo>
                  <a:pt x="551321" y="535494"/>
                </a:moveTo>
                <a:cubicBezTo>
                  <a:pt x="568360" y="535494"/>
                  <a:pt x="582173" y="549308"/>
                  <a:pt x="582173" y="566347"/>
                </a:cubicBezTo>
                <a:cubicBezTo>
                  <a:pt x="582173" y="583386"/>
                  <a:pt x="568360" y="597199"/>
                  <a:pt x="551321" y="597199"/>
                </a:cubicBezTo>
                <a:cubicBezTo>
                  <a:pt x="534282" y="597199"/>
                  <a:pt x="520468" y="583386"/>
                  <a:pt x="520468" y="566347"/>
                </a:cubicBezTo>
                <a:cubicBezTo>
                  <a:pt x="520468" y="549308"/>
                  <a:pt x="534282" y="535494"/>
                  <a:pt x="551321" y="535494"/>
                </a:cubicBezTo>
                <a:close/>
                <a:moveTo>
                  <a:pt x="421204" y="535494"/>
                </a:moveTo>
                <a:cubicBezTo>
                  <a:pt x="438243" y="535494"/>
                  <a:pt x="452056" y="549308"/>
                  <a:pt x="452056" y="566347"/>
                </a:cubicBezTo>
                <a:cubicBezTo>
                  <a:pt x="452056" y="583386"/>
                  <a:pt x="438243" y="597199"/>
                  <a:pt x="421204" y="597199"/>
                </a:cubicBezTo>
                <a:cubicBezTo>
                  <a:pt x="404165" y="597199"/>
                  <a:pt x="390351" y="583386"/>
                  <a:pt x="390351" y="566347"/>
                </a:cubicBezTo>
                <a:cubicBezTo>
                  <a:pt x="390351" y="549308"/>
                  <a:pt x="404165" y="535494"/>
                  <a:pt x="421204" y="535494"/>
                </a:cubicBezTo>
                <a:close/>
                <a:moveTo>
                  <a:pt x="291087" y="535494"/>
                </a:moveTo>
                <a:cubicBezTo>
                  <a:pt x="308126" y="535494"/>
                  <a:pt x="321939" y="549308"/>
                  <a:pt x="321939" y="566347"/>
                </a:cubicBezTo>
                <a:cubicBezTo>
                  <a:pt x="321939" y="583386"/>
                  <a:pt x="308126" y="597199"/>
                  <a:pt x="291087" y="597199"/>
                </a:cubicBezTo>
                <a:cubicBezTo>
                  <a:pt x="274048" y="597199"/>
                  <a:pt x="260234" y="583386"/>
                  <a:pt x="260234" y="566347"/>
                </a:cubicBezTo>
                <a:cubicBezTo>
                  <a:pt x="260234" y="549308"/>
                  <a:pt x="274048" y="535494"/>
                  <a:pt x="291087" y="535494"/>
                </a:cubicBezTo>
                <a:close/>
                <a:moveTo>
                  <a:pt x="160970" y="535494"/>
                </a:moveTo>
                <a:cubicBezTo>
                  <a:pt x="178009" y="535494"/>
                  <a:pt x="191822" y="549308"/>
                  <a:pt x="191822" y="566347"/>
                </a:cubicBezTo>
                <a:cubicBezTo>
                  <a:pt x="191822" y="583386"/>
                  <a:pt x="178009" y="597199"/>
                  <a:pt x="160970" y="597199"/>
                </a:cubicBezTo>
                <a:cubicBezTo>
                  <a:pt x="143931" y="597199"/>
                  <a:pt x="130117" y="583386"/>
                  <a:pt x="130117" y="566347"/>
                </a:cubicBezTo>
                <a:cubicBezTo>
                  <a:pt x="130117" y="549308"/>
                  <a:pt x="143931" y="535494"/>
                  <a:pt x="160970" y="535494"/>
                </a:cubicBezTo>
                <a:close/>
                <a:moveTo>
                  <a:pt x="30853" y="535494"/>
                </a:moveTo>
                <a:cubicBezTo>
                  <a:pt x="47892" y="535494"/>
                  <a:pt x="61705" y="549308"/>
                  <a:pt x="61705" y="566347"/>
                </a:cubicBezTo>
                <a:cubicBezTo>
                  <a:pt x="61705" y="583386"/>
                  <a:pt x="47892" y="597199"/>
                  <a:pt x="30853" y="597199"/>
                </a:cubicBezTo>
                <a:cubicBezTo>
                  <a:pt x="13814" y="597199"/>
                  <a:pt x="0" y="583386"/>
                  <a:pt x="0" y="566347"/>
                </a:cubicBezTo>
                <a:cubicBezTo>
                  <a:pt x="0" y="549308"/>
                  <a:pt x="13814" y="535494"/>
                  <a:pt x="30853" y="535494"/>
                </a:cubicBezTo>
                <a:close/>
                <a:moveTo>
                  <a:pt x="551321" y="401621"/>
                </a:moveTo>
                <a:cubicBezTo>
                  <a:pt x="568360" y="401621"/>
                  <a:pt x="582173" y="415434"/>
                  <a:pt x="582173" y="432473"/>
                </a:cubicBezTo>
                <a:cubicBezTo>
                  <a:pt x="582173" y="449512"/>
                  <a:pt x="568360" y="463326"/>
                  <a:pt x="551321" y="463326"/>
                </a:cubicBezTo>
                <a:cubicBezTo>
                  <a:pt x="534282" y="463326"/>
                  <a:pt x="520468" y="449512"/>
                  <a:pt x="520468" y="432473"/>
                </a:cubicBezTo>
                <a:cubicBezTo>
                  <a:pt x="520468" y="415434"/>
                  <a:pt x="534282" y="401621"/>
                  <a:pt x="551321" y="401621"/>
                </a:cubicBezTo>
                <a:close/>
                <a:moveTo>
                  <a:pt x="421204" y="401621"/>
                </a:moveTo>
                <a:cubicBezTo>
                  <a:pt x="438243" y="401621"/>
                  <a:pt x="452056" y="415434"/>
                  <a:pt x="452056" y="432473"/>
                </a:cubicBezTo>
                <a:cubicBezTo>
                  <a:pt x="452056" y="449512"/>
                  <a:pt x="438243" y="463326"/>
                  <a:pt x="421204" y="463326"/>
                </a:cubicBezTo>
                <a:cubicBezTo>
                  <a:pt x="404165" y="463326"/>
                  <a:pt x="390351" y="449512"/>
                  <a:pt x="390351" y="432473"/>
                </a:cubicBezTo>
                <a:cubicBezTo>
                  <a:pt x="390351" y="415434"/>
                  <a:pt x="404165" y="401621"/>
                  <a:pt x="421204" y="401621"/>
                </a:cubicBezTo>
                <a:close/>
                <a:moveTo>
                  <a:pt x="291087" y="401621"/>
                </a:moveTo>
                <a:cubicBezTo>
                  <a:pt x="308126" y="401621"/>
                  <a:pt x="321939" y="415434"/>
                  <a:pt x="321939" y="432473"/>
                </a:cubicBezTo>
                <a:cubicBezTo>
                  <a:pt x="321939" y="449512"/>
                  <a:pt x="308126" y="463326"/>
                  <a:pt x="291087" y="463326"/>
                </a:cubicBezTo>
                <a:cubicBezTo>
                  <a:pt x="274048" y="463326"/>
                  <a:pt x="260234" y="449512"/>
                  <a:pt x="260234" y="432473"/>
                </a:cubicBezTo>
                <a:cubicBezTo>
                  <a:pt x="260234" y="415434"/>
                  <a:pt x="274048" y="401621"/>
                  <a:pt x="291087" y="401621"/>
                </a:cubicBezTo>
                <a:close/>
                <a:moveTo>
                  <a:pt x="160970" y="401621"/>
                </a:moveTo>
                <a:cubicBezTo>
                  <a:pt x="178009" y="401621"/>
                  <a:pt x="191822" y="415434"/>
                  <a:pt x="191822" y="432473"/>
                </a:cubicBezTo>
                <a:cubicBezTo>
                  <a:pt x="191822" y="449512"/>
                  <a:pt x="178009" y="463326"/>
                  <a:pt x="160970" y="463326"/>
                </a:cubicBezTo>
                <a:cubicBezTo>
                  <a:pt x="143931" y="463326"/>
                  <a:pt x="130117" y="449512"/>
                  <a:pt x="130117" y="432473"/>
                </a:cubicBezTo>
                <a:cubicBezTo>
                  <a:pt x="130117" y="415434"/>
                  <a:pt x="143931" y="401621"/>
                  <a:pt x="160970" y="401621"/>
                </a:cubicBezTo>
                <a:close/>
                <a:moveTo>
                  <a:pt x="30853" y="401621"/>
                </a:moveTo>
                <a:cubicBezTo>
                  <a:pt x="47892" y="401621"/>
                  <a:pt x="61705" y="415434"/>
                  <a:pt x="61705" y="432473"/>
                </a:cubicBezTo>
                <a:cubicBezTo>
                  <a:pt x="61705" y="449512"/>
                  <a:pt x="47892" y="463326"/>
                  <a:pt x="30853" y="463326"/>
                </a:cubicBezTo>
                <a:cubicBezTo>
                  <a:pt x="13814" y="463326"/>
                  <a:pt x="0" y="449512"/>
                  <a:pt x="0" y="432473"/>
                </a:cubicBezTo>
                <a:cubicBezTo>
                  <a:pt x="0" y="415434"/>
                  <a:pt x="13814" y="401621"/>
                  <a:pt x="30853" y="401621"/>
                </a:cubicBezTo>
                <a:close/>
                <a:moveTo>
                  <a:pt x="551321" y="267747"/>
                </a:moveTo>
                <a:cubicBezTo>
                  <a:pt x="568360" y="267747"/>
                  <a:pt x="582173" y="281561"/>
                  <a:pt x="582173" y="298600"/>
                </a:cubicBezTo>
                <a:cubicBezTo>
                  <a:pt x="582173" y="315639"/>
                  <a:pt x="568360" y="329452"/>
                  <a:pt x="551321" y="329452"/>
                </a:cubicBezTo>
                <a:cubicBezTo>
                  <a:pt x="534282" y="329452"/>
                  <a:pt x="520468" y="315639"/>
                  <a:pt x="520468" y="298600"/>
                </a:cubicBezTo>
                <a:cubicBezTo>
                  <a:pt x="520468" y="281561"/>
                  <a:pt x="534282" y="267747"/>
                  <a:pt x="551321" y="267747"/>
                </a:cubicBezTo>
                <a:close/>
                <a:moveTo>
                  <a:pt x="421204" y="267747"/>
                </a:moveTo>
                <a:cubicBezTo>
                  <a:pt x="438243" y="267747"/>
                  <a:pt x="452056" y="281561"/>
                  <a:pt x="452056" y="298600"/>
                </a:cubicBezTo>
                <a:cubicBezTo>
                  <a:pt x="452056" y="315639"/>
                  <a:pt x="438243" y="329452"/>
                  <a:pt x="421204" y="329452"/>
                </a:cubicBezTo>
                <a:cubicBezTo>
                  <a:pt x="404165" y="329452"/>
                  <a:pt x="390351" y="315639"/>
                  <a:pt x="390351" y="298600"/>
                </a:cubicBezTo>
                <a:cubicBezTo>
                  <a:pt x="390351" y="281561"/>
                  <a:pt x="404165" y="267747"/>
                  <a:pt x="421204" y="267747"/>
                </a:cubicBezTo>
                <a:close/>
                <a:moveTo>
                  <a:pt x="291087" y="267747"/>
                </a:moveTo>
                <a:cubicBezTo>
                  <a:pt x="308126" y="267747"/>
                  <a:pt x="321939" y="281561"/>
                  <a:pt x="321939" y="298600"/>
                </a:cubicBezTo>
                <a:cubicBezTo>
                  <a:pt x="321939" y="315639"/>
                  <a:pt x="308126" y="329452"/>
                  <a:pt x="291087" y="329452"/>
                </a:cubicBezTo>
                <a:cubicBezTo>
                  <a:pt x="274048" y="329452"/>
                  <a:pt x="260234" y="315639"/>
                  <a:pt x="260234" y="298600"/>
                </a:cubicBezTo>
                <a:cubicBezTo>
                  <a:pt x="260234" y="281561"/>
                  <a:pt x="274048" y="267747"/>
                  <a:pt x="291087" y="267747"/>
                </a:cubicBezTo>
                <a:close/>
                <a:moveTo>
                  <a:pt x="160970" y="267747"/>
                </a:moveTo>
                <a:cubicBezTo>
                  <a:pt x="178009" y="267747"/>
                  <a:pt x="191822" y="281561"/>
                  <a:pt x="191822" y="298600"/>
                </a:cubicBezTo>
                <a:cubicBezTo>
                  <a:pt x="191822" y="315639"/>
                  <a:pt x="178009" y="329452"/>
                  <a:pt x="160970" y="329452"/>
                </a:cubicBezTo>
                <a:cubicBezTo>
                  <a:pt x="143931" y="329452"/>
                  <a:pt x="130117" y="315639"/>
                  <a:pt x="130117" y="298600"/>
                </a:cubicBezTo>
                <a:cubicBezTo>
                  <a:pt x="130117" y="281561"/>
                  <a:pt x="143931" y="267747"/>
                  <a:pt x="160970" y="267747"/>
                </a:cubicBezTo>
                <a:close/>
                <a:moveTo>
                  <a:pt x="30853" y="267747"/>
                </a:moveTo>
                <a:cubicBezTo>
                  <a:pt x="47892" y="267747"/>
                  <a:pt x="61705" y="281561"/>
                  <a:pt x="61705" y="298600"/>
                </a:cubicBezTo>
                <a:cubicBezTo>
                  <a:pt x="61705" y="315639"/>
                  <a:pt x="47892" y="329452"/>
                  <a:pt x="30853" y="329452"/>
                </a:cubicBezTo>
                <a:cubicBezTo>
                  <a:pt x="13814" y="329452"/>
                  <a:pt x="0" y="315639"/>
                  <a:pt x="0" y="298600"/>
                </a:cubicBezTo>
                <a:cubicBezTo>
                  <a:pt x="0" y="281561"/>
                  <a:pt x="13814" y="267747"/>
                  <a:pt x="30853" y="267747"/>
                </a:cubicBezTo>
                <a:close/>
                <a:moveTo>
                  <a:pt x="551321" y="133874"/>
                </a:moveTo>
                <a:cubicBezTo>
                  <a:pt x="568360" y="133874"/>
                  <a:pt x="582173" y="147687"/>
                  <a:pt x="582173" y="164726"/>
                </a:cubicBezTo>
                <a:cubicBezTo>
                  <a:pt x="582173" y="181765"/>
                  <a:pt x="568360" y="195579"/>
                  <a:pt x="551321" y="195579"/>
                </a:cubicBezTo>
                <a:cubicBezTo>
                  <a:pt x="534282" y="195579"/>
                  <a:pt x="520468" y="181765"/>
                  <a:pt x="520468" y="164726"/>
                </a:cubicBezTo>
                <a:cubicBezTo>
                  <a:pt x="520468" y="147687"/>
                  <a:pt x="534282" y="133874"/>
                  <a:pt x="551321" y="133874"/>
                </a:cubicBezTo>
                <a:close/>
                <a:moveTo>
                  <a:pt x="421204" y="133874"/>
                </a:moveTo>
                <a:cubicBezTo>
                  <a:pt x="438243" y="133874"/>
                  <a:pt x="452056" y="147687"/>
                  <a:pt x="452056" y="164726"/>
                </a:cubicBezTo>
                <a:cubicBezTo>
                  <a:pt x="452056" y="181765"/>
                  <a:pt x="438243" y="195579"/>
                  <a:pt x="421204" y="195579"/>
                </a:cubicBezTo>
                <a:cubicBezTo>
                  <a:pt x="404165" y="195579"/>
                  <a:pt x="390351" y="181765"/>
                  <a:pt x="390351" y="164726"/>
                </a:cubicBezTo>
                <a:cubicBezTo>
                  <a:pt x="390351" y="147687"/>
                  <a:pt x="404165" y="133874"/>
                  <a:pt x="421204" y="133874"/>
                </a:cubicBezTo>
                <a:close/>
                <a:moveTo>
                  <a:pt x="291087" y="133874"/>
                </a:moveTo>
                <a:cubicBezTo>
                  <a:pt x="308126" y="133874"/>
                  <a:pt x="321939" y="147687"/>
                  <a:pt x="321939" y="164726"/>
                </a:cubicBezTo>
                <a:cubicBezTo>
                  <a:pt x="321939" y="181765"/>
                  <a:pt x="308126" y="195579"/>
                  <a:pt x="291087" y="195579"/>
                </a:cubicBezTo>
                <a:cubicBezTo>
                  <a:pt x="274048" y="195579"/>
                  <a:pt x="260234" y="181765"/>
                  <a:pt x="260234" y="164726"/>
                </a:cubicBezTo>
                <a:cubicBezTo>
                  <a:pt x="260234" y="147687"/>
                  <a:pt x="274048" y="133874"/>
                  <a:pt x="291087" y="133874"/>
                </a:cubicBezTo>
                <a:close/>
                <a:moveTo>
                  <a:pt x="160970" y="133874"/>
                </a:moveTo>
                <a:cubicBezTo>
                  <a:pt x="178009" y="133874"/>
                  <a:pt x="191822" y="147687"/>
                  <a:pt x="191822" y="164726"/>
                </a:cubicBezTo>
                <a:cubicBezTo>
                  <a:pt x="191822" y="181765"/>
                  <a:pt x="178009" y="195579"/>
                  <a:pt x="160970" y="195579"/>
                </a:cubicBezTo>
                <a:cubicBezTo>
                  <a:pt x="143931" y="195579"/>
                  <a:pt x="130117" y="181765"/>
                  <a:pt x="130117" y="164726"/>
                </a:cubicBezTo>
                <a:cubicBezTo>
                  <a:pt x="130117" y="147687"/>
                  <a:pt x="143931" y="133874"/>
                  <a:pt x="160970" y="133874"/>
                </a:cubicBezTo>
                <a:close/>
                <a:moveTo>
                  <a:pt x="30853" y="133874"/>
                </a:moveTo>
                <a:cubicBezTo>
                  <a:pt x="47892" y="133874"/>
                  <a:pt x="61705" y="147687"/>
                  <a:pt x="61705" y="164726"/>
                </a:cubicBezTo>
                <a:cubicBezTo>
                  <a:pt x="61705" y="181765"/>
                  <a:pt x="47892" y="195579"/>
                  <a:pt x="30853" y="195579"/>
                </a:cubicBezTo>
                <a:cubicBezTo>
                  <a:pt x="13814" y="195579"/>
                  <a:pt x="0" y="181765"/>
                  <a:pt x="0" y="164726"/>
                </a:cubicBezTo>
                <a:cubicBezTo>
                  <a:pt x="0" y="147687"/>
                  <a:pt x="13814" y="133874"/>
                  <a:pt x="30853" y="133874"/>
                </a:cubicBezTo>
                <a:close/>
                <a:moveTo>
                  <a:pt x="551321" y="0"/>
                </a:moveTo>
                <a:cubicBezTo>
                  <a:pt x="568360" y="0"/>
                  <a:pt x="582173" y="13814"/>
                  <a:pt x="582173" y="30853"/>
                </a:cubicBezTo>
                <a:cubicBezTo>
                  <a:pt x="582173" y="47892"/>
                  <a:pt x="568360" y="61705"/>
                  <a:pt x="551321" y="61705"/>
                </a:cubicBezTo>
                <a:cubicBezTo>
                  <a:pt x="534282" y="61705"/>
                  <a:pt x="520468" y="47892"/>
                  <a:pt x="520468" y="30853"/>
                </a:cubicBezTo>
                <a:cubicBezTo>
                  <a:pt x="520468" y="13814"/>
                  <a:pt x="534282" y="0"/>
                  <a:pt x="551321" y="0"/>
                </a:cubicBezTo>
                <a:close/>
                <a:moveTo>
                  <a:pt x="421204" y="0"/>
                </a:moveTo>
                <a:cubicBezTo>
                  <a:pt x="438243" y="0"/>
                  <a:pt x="452056" y="13814"/>
                  <a:pt x="452056" y="30853"/>
                </a:cubicBezTo>
                <a:cubicBezTo>
                  <a:pt x="452056" y="47892"/>
                  <a:pt x="438243" y="61705"/>
                  <a:pt x="421204" y="61705"/>
                </a:cubicBezTo>
                <a:cubicBezTo>
                  <a:pt x="404165" y="61705"/>
                  <a:pt x="390351" y="47892"/>
                  <a:pt x="390351" y="30853"/>
                </a:cubicBezTo>
                <a:cubicBezTo>
                  <a:pt x="390351" y="13814"/>
                  <a:pt x="404165" y="0"/>
                  <a:pt x="421204" y="0"/>
                </a:cubicBezTo>
                <a:close/>
                <a:moveTo>
                  <a:pt x="291087" y="0"/>
                </a:moveTo>
                <a:cubicBezTo>
                  <a:pt x="308126" y="0"/>
                  <a:pt x="321939" y="13814"/>
                  <a:pt x="321939" y="30853"/>
                </a:cubicBezTo>
                <a:cubicBezTo>
                  <a:pt x="321939" y="47892"/>
                  <a:pt x="308126" y="61705"/>
                  <a:pt x="291087" y="61705"/>
                </a:cubicBezTo>
                <a:cubicBezTo>
                  <a:pt x="274048" y="61705"/>
                  <a:pt x="260234" y="47892"/>
                  <a:pt x="260234" y="30853"/>
                </a:cubicBezTo>
                <a:cubicBezTo>
                  <a:pt x="260234" y="13814"/>
                  <a:pt x="274048" y="0"/>
                  <a:pt x="291087" y="0"/>
                </a:cubicBezTo>
                <a:close/>
                <a:moveTo>
                  <a:pt x="160970" y="0"/>
                </a:moveTo>
                <a:cubicBezTo>
                  <a:pt x="178009" y="0"/>
                  <a:pt x="191822" y="13814"/>
                  <a:pt x="191822" y="30853"/>
                </a:cubicBezTo>
                <a:cubicBezTo>
                  <a:pt x="191822" y="47892"/>
                  <a:pt x="178009" y="61705"/>
                  <a:pt x="160970" y="61705"/>
                </a:cubicBezTo>
                <a:cubicBezTo>
                  <a:pt x="143931" y="61705"/>
                  <a:pt x="130117" y="47892"/>
                  <a:pt x="130117" y="30853"/>
                </a:cubicBezTo>
                <a:cubicBezTo>
                  <a:pt x="130117" y="13814"/>
                  <a:pt x="143931" y="0"/>
                  <a:pt x="160970" y="0"/>
                </a:cubicBezTo>
                <a:close/>
                <a:moveTo>
                  <a:pt x="30853" y="0"/>
                </a:moveTo>
                <a:cubicBezTo>
                  <a:pt x="47892" y="0"/>
                  <a:pt x="61705" y="13814"/>
                  <a:pt x="61705" y="30853"/>
                </a:cubicBezTo>
                <a:cubicBezTo>
                  <a:pt x="61705" y="47892"/>
                  <a:pt x="47892" y="61705"/>
                  <a:pt x="30853" y="61705"/>
                </a:cubicBezTo>
                <a:cubicBezTo>
                  <a:pt x="13814" y="61705"/>
                  <a:pt x="0" y="47892"/>
                  <a:pt x="0" y="30853"/>
                </a:cubicBezTo>
                <a:cubicBezTo>
                  <a:pt x="0" y="13814"/>
                  <a:pt x="13814" y="0"/>
                  <a:pt x="308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5"/>
            </p:custDataLst>
          </p:nvPr>
        </p:nvSpPr>
        <p:spPr>
          <a:xfrm>
            <a:off x="3530594" y="968611"/>
            <a:ext cx="5130806" cy="5130806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30000"/>
                </a:schemeClr>
              </a:gs>
              <a:gs pos="32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单圆角 11"/>
          <p:cNvSpPr/>
          <p:nvPr userDrawn="1">
            <p:custDataLst>
              <p:tags r:id="rId6"/>
            </p:custDataLst>
          </p:nvPr>
        </p:nvSpPr>
        <p:spPr>
          <a:xfrm flipH="1">
            <a:off x="0" y="5152325"/>
            <a:ext cx="12192001" cy="1705675"/>
          </a:xfrm>
          <a:prstGeom prst="round1Rect">
            <a:avLst>
              <a:gd name="adj" fmla="val 321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55" t="28934" r="16036" b="44463"/>
          <a:stretch>
            <a:fillRect/>
          </a:stretch>
        </p:blipFill>
        <p:spPr>
          <a:xfrm>
            <a:off x="1797047" y="3632875"/>
            <a:ext cx="8597901" cy="2036763"/>
          </a:xfrm>
          <a:prstGeom prst="rect">
            <a:avLst/>
          </a:prstGeom>
          <a:effectLst>
            <a:reflection blurRad="6350" stA="52000" endPos="60000" dir="5400000" sy="-100000" algn="bl" rotWithShape="0"/>
          </a:effectLst>
        </p:spPr>
      </p:pic>
      <p:sp>
        <p:nvSpPr>
          <p:cNvPr id="15" name="任意多边形: 形状 14"/>
          <p:cNvSpPr/>
          <p:nvPr userDrawn="1">
            <p:custDataLst>
              <p:tags r:id="rId10"/>
            </p:custDataLst>
          </p:nvPr>
        </p:nvSpPr>
        <p:spPr>
          <a:xfrm>
            <a:off x="1551023" y="5427123"/>
            <a:ext cx="428546" cy="242515"/>
          </a:xfrm>
          <a:custGeom>
            <a:avLst/>
            <a:gdLst>
              <a:gd name="connsiteX0" fmla="*/ 405834 w 428546"/>
              <a:gd name="connsiteY0" fmla="*/ 197093 h 242515"/>
              <a:gd name="connsiteX1" fmla="*/ 428546 w 428546"/>
              <a:gd name="connsiteY1" fmla="*/ 219803 h 242515"/>
              <a:gd name="connsiteX2" fmla="*/ 405834 w 428546"/>
              <a:gd name="connsiteY2" fmla="*/ 242515 h 242515"/>
              <a:gd name="connsiteX3" fmla="*/ 383124 w 428546"/>
              <a:gd name="connsiteY3" fmla="*/ 219803 h 242515"/>
              <a:gd name="connsiteX4" fmla="*/ 405834 w 428546"/>
              <a:gd name="connsiteY4" fmla="*/ 197093 h 242515"/>
              <a:gd name="connsiteX5" fmla="*/ 310053 w 428546"/>
              <a:gd name="connsiteY5" fmla="*/ 197093 h 242515"/>
              <a:gd name="connsiteX6" fmla="*/ 332765 w 428546"/>
              <a:gd name="connsiteY6" fmla="*/ 219803 h 242515"/>
              <a:gd name="connsiteX7" fmla="*/ 310053 w 428546"/>
              <a:gd name="connsiteY7" fmla="*/ 242515 h 242515"/>
              <a:gd name="connsiteX8" fmla="*/ 287343 w 428546"/>
              <a:gd name="connsiteY8" fmla="*/ 219803 h 242515"/>
              <a:gd name="connsiteX9" fmla="*/ 310053 w 428546"/>
              <a:gd name="connsiteY9" fmla="*/ 197093 h 242515"/>
              <a:gd name="connsiteX10" fmla="*/ 214274 w 428546"/>
              <a:gd name="connsiteY10" fmla="*/ 197093 h 242515"/>
              <a:gd name="connsiteX11" fmla="*/ 236985 w 428546"/>
              <a:gd name="connsiteY11" fmla="*/ 219803 h 242515"/>
              <a:gd name="connsiteX12" fmla="*/ 214274 w 428546"/>
              <a:gd name="connsiteY12" fmla="*/ 242515 h 242515"/>
              <a:gd name="connsiteX13" fmla="*/ 191562 w 428546"/>
              <a:gd name="connsiteY13" fmla="*/ 219803 h 242515"/>
              <a:gd name="connsiteX14" fmla="*/ 214274 w 428546"/>
              <a:gd name="connsiteY14" fmla="*/ 197093 h 242515"/>
              <a:gd name="connsiteX15" fmla="*/ 118493 w 428546"/>
              <a:gd name="connsiteY15" fmla="*/ 197093 h 242515"/>
              <a:gd name="connsiteX16" fmla="*/ 141204 w 428546"/>
              <a:gd name="connsiteY16" fmla="*/ 219803 h 242515"/>
              <a:gd name="connsiteX17" fmla="*/ 118493 w 428546"/>
              <a:gd name="connsiteY17" fmla="*/ 242515 h 242515"/>
              <a:gd name="connsiteX18" fmla="*/ 95781 w 428546"/>
              <a:gd name="connsiteY18" fmla="*/ 219803 h 242515"/>
              <a:gd name="connsiteX19" fmla="*/ 118493 w 428546"/>
              <a:gd name="connsiteY19" fmla="*/ 197093 h 242515"/>
              <a:gd name="connsiteX20" fmla="*/ 22712 w 428546"/>
              <a:gd name="connsiteY20" fmla="*/ 197093 h 242515"/>
              <a:gd name="connsiteX21" fmla="*/ 45422 w 428546"/>
              <a:gd name="connsiteY21" fmla="*/ 219803 h 242515"/>
              <a:gd name="connsiteX22" fmla="*/ 22712 w 428546"/>
              <a:gd name="connsiteY22" fmla="*/ 242515 h 242515"/>
              <a:gd name="connsiteX23" fmla="*/ 0 w 428546"/>
              <a:gd name="connsiteY23" fmla="*/ 219803 h 242515"/>
              <a:gd name="connsiteX24" fmla="*/ 22712 w 428546"/>
              <a:gd name="connsiteY24" fmla="*/ 197093 h 242515"/>
              <a:gd name="connsiteX25" fmla="*/ 405834 w 428546"/>
              <a:gd name="connsiteY25" fmla="*/ 98546 h 242515"/>
              <a:gd name="connsiteX26" fmla="*/ 428546 w 428546"/>
              <a:gd name="connsiteY26" fmla="*/ 121257 h 242515"/>
              <a:gd name="connsiteX27" fmla="*/ 405834 w 428546"/>
              <a:gd name="connsiteY27" fmla="*/ 143969 h 242515"/>
              <a:gd name="connsiteX28" fmla="*/ 383124 w 428546"/>
              <a:gd name="connsiteY28" fmla="*/ 121257 h 242515"/>
              <a:gd name="connsiteX29" fmla="*/ 405834 w 428546"/>
              <a:gd name="connsiteY29" fmla="*/ 98546 h 242515"/>
              <a:gd name="connsiteX30" fmla="*/ 310053 w 428546"/>
              <a:gd name="connsiteY30" fmla="*/ 98546 h 242515"/>
              <a:gd name="connsiteX31" fmla="*/ 332765 w 428546"/>
              <a:gd name="connsiteY31" fmla="*/ 121257 h 242515"/>
              <a:gd name="connsiteX32" fmla="*/ 310053 w 428546"/>
              <a:gd name="connsiteY32" fmla="*/ 143969 h 242515"/>
              <a:gd name="connsiteX33" fmla="*/ 287343 w 428546"/>
              <a:gd name="connsiteY33" fmla="*/ 121257 h 242515"/>
              <a:gd name="connsiteX34" fmla="*/ 310053 w 428546"/>
              <a:gd name="connsiteY34" fmla="*/ 98546 h 242515"/>
              <a:gd name="connsiteX35" fmla="*/ 214274 w 428546"/>
              <a:gd name="connsiteY35" fmla="*/ 98546 h 242515"/>
              <a:gd name="connsiteX36" fmla="*/ 236985 w 428546"/>
              <a:gd name="connsiteY36" fmla="*/ 121257 h 242515"/>
              <a:gd name="connsiteX37" fmla="*/ 214274 w 428546"/>
              <a:gd name="connsiteY37" fmla="*/ 143969 h 242515"/>
              <a:gd name="connsiteX38" fmla="*/ 191562 w 428546"/>
              <a:gd name="connsiteY38" fmla="*/ 121257 h 242515"/>
              <a:gd name="connsiteX39" fmla="*/ 214274 w 428546"/>
              <a:gd name="connsiteY39" fmla="*/ 98546 h 242515"/>
              <a:gd name="connsiteX40" fmla="*/ 118493 w 428546"/>
              <a:gd name="connsiteY40" fmla="*/ 98546 h 242515"/>
              <a:gd name="connsiteX41" fmla="*/ 141204 w 428546"/>
              <a:gd name="connsiteY41" fmla="*/ 121257 h 242515"/>
              <a:gd name="connsiteX42" fmla="*/ 118493 w 428546"/>
              <a:gd name="connsiteY42" fmla="*/ 143969 h 242515"/>
              <a:gd name="connsiteX43" fmla="*/ 95781 w 428546"/>
              <a:gd name="connsiteY43" fmla="*/ 121257 h 242515"/>
              <a:gd name="connsiteX44" fmla="*/ 118493 w 428546"/>
              <a:gd name="connsiteY44" fmla="*/ 98546 h 242515"/>
              <a:gd name="connsiteX45" fmla="*/ 22712 w 428546"/>
              <a:gd name="connsiteY45" fmla="*/ 98546 h 242515"/>
              <a:gd name="connsiteX46" fmla="*/ 45422 w 428546"/>
              <a:gd name="connsiteY46" fmla="*/ 121257 h 242515"/>
              <a:gd name="connsiteX47" fmla="*/ 22712 w 428546"/>
              <a:gd name="connsiteY47" fmla="*/ 143969 h 242515"/>
              <a:gd name="connsiteX48" fmla="*/ 0 w 428546"/>
              <a:gd name="connsiteY48" fmla="*/ 121257 h 242515"/>
              <a:gd name="connsiteX49" fmla="*/ 22712 w 428546"/>
              <a:gd name="connsiteY49" fmla="*/ 98546 h 242515"/>
              <a:gd name="connsiteX50" fmla="*/ 405834 w 428546"/>
              <a:gd name="connsiteY50" fmla="*/ 0 h 242515"/>
              <a:gd name="connsiteX51" fmla="*/ 428546 w 428546"/>
              <a:gd name="connsiteY51" fmla="*/ 22711 h 242515"/>
              <a:gd name="connsiteX52" fmla="*/ 405834 w 428546"/>
              <a:gd name="connsiteY52" fmla="*/ 45423 h 242515"/>
              <a:gd name="connsiteX53" fmla="*/ 383124 w 428546"/>
              <a:gd name="connsiteY53" fmla="*/ 22711 h 242515"/>
              <a:gd name="connsiteX54" fmla="*/ 405834 w 428546"/>
              <a:gd name="connsiteY54" fmla="*/ 0 h 242515"/>
              <a:gd name="connsiteX55" fmla="*/ 310053 w 428546"/>
              <a:gd name="connsiteY55" fmla="*/ 0 h 242515"/>
              <a:gd name="connsiteX56" fmla="*/ 332765 w 428546"/>
              <a:gd name="connsiteY56" fmla="*/ 22711 h 242515"/>
              <a:gd name="connsiteX57" fmla="*/ 310053 w 428546"/>
              <a:gd name="connsiteY57" fmla="*/ 45423 h 242515"/>
              <a:gd name="connsiteX58" fmla="*/ 287343 w 428546"/>
              <a:gd name="connsiteY58" fmla="*/ 22711 h 242515"/>
              <a:gd name="connsiteX59" fmla="*/ 310053 w 428546"/>
              <a:gd name="connsiteY59" fmla="*/ 0 h 242515"/>
              <a:gd name="connsiteX60" fmla="*/ 214274 w 428546"/>
              <a:gd name="connsiteY60" fmla="*/ 0 h 242515"/>
              <a:gd name="connsiteX61" fmla="*/ 236985 w 428546"/>
              <a:gd name="connsiteY61" fmla="*/ 22711 h 242515"/>
              <a:gd name="connsiteX62" fmla="*/ 214274 w 428546"/>
              <a:gd name="connsiteY62" fmla="*/ 45423 h 242515"/>
              <a:gd name="connsiteX63" fmla="*/ 191562 w 428546"/>
              <a:gd name="connsiteY63" fmla="*/ 22711 h 242515"/>
              <a:gd name="connsiteX64" fmla="*/ 214274 w 428546"/>
              <a:gd name="connsiteY64" fmla="*/ 0 h 242515"/>
              <a:gd name="connsiteX65" fmla="*/ 118493 w 428546"/>
              <a:gd name="connsiteY65" fmla="*/ 0 h 242515"/>
              <a:gd name="connsiteX66" fmla="*/ 141204 w 428546"/>
              <a:gd name="connsiteY66" fmla="*/ 22711 h 242515"/>
              <a:gd name="connsiteX67" fmla="*/ 118493 w 428546"/>
              <a:gd name="connsiteY67" fmla="*/ 45423 h 242515"/>
              <a:gd name="connsiteX68" fmla="*/ 95781 w 428546"/>
              <a:gd name="connsiteY68" fmla="*/ 22711 h 242515"/>
              <a:gd name="connsiteX69" fmla="*/ 118493 w 428546"/>
              <a:gd name="connsiteY69" fmla="*/ 0 h 242515"/>
              <a:gd name="connsiteX70" fmla="*/ 22712 w 428546"/>
              <a:gd name="connsiteY70" fmla="*/ 0 h 242515"/>
              <a:gd name="connsiteX71" fmla="*/ 45422 w 428546"/>
              <a:gd name="connsiteY71" fmla="*/ 22711 h 242515"/>
              <a:gd name="connsiteX72" fmla="*/ 22712 w 428546"/>
              <a:gd name="connsiteY72" fmla="*/ 45423 h 242515"/>
              <a:gd name="connsiteX73" fmla="*/ 0 w 428546"/>
              <a:gd name="connsiteY73" fmla="*/ 22711 h 242515"/>
              <a:gd name="connsiteX74" fmla="*/ 22712 w 428546"/>
              <a:gd name="connsiteY74" fmla="*/ 0 h 24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28546" h="242515">
                <a:moveTo>
                  <a:pt x="405834" y="197093"/>
                </a:moveTo>
                <a:cubicBezTo>
                  <a:pt x="418378" y="197093"/>
                  <a:pt x="428546" y="207261"/>
                  <a:pt x="428546" y="219803"/>
                </a:cubicBezTo>
                <a:cubicBezTo>
                  <a:pt x="428546" y="232347"/>
                  <a:pt x="418378" y="242515"/>
                  <a:pt x="405834" y="242515"/>
                </a:cubicBezTo>
                <a:cubicBezTo>
                  <a:pt x="393292" y="242515"/>
                  <a:pt x="383124" y="232347"/>
                  <a:pt x="383124" y="219803"/>
                </a:cubicBezTo>
                <a:cubicBezTo>
                  <a:pt x="383124" y="207261"/>
                  <a:pt x="393292" y="197093"/>
                  <a:pt x="405834" y="197093"/>
                </a:cubicBezTo>
                <a:close/>
                <a:moveTo>
                  <a:pt x="310053" y="197093"/>
                </a:moveTo>
                <a:cubicBezTo>
                  <a:pt x="322597" y="197093"/>
                  <a:pt x="332765" y="207261"/>
                  <a:pt x="332765" y="219803"/>
                </a:cubicBezTo>
                <a:cubicBezTo>
                  <a:pt x="332765" y="232347"/>
                  <a:pt x="322597" y="242515"/>
                  <a:pt x="310053" y="242515"/>
                </a:cubicBezTo>
                <a:cubicBezTo>
                  <a:pt x="297511" y="242515"/>
                  <a:pt x="287343" y="232347"/>
                  <a:pt x="287343" y="219803"/>
                </a:cubicBezTo>
                <a:cubicBezTo>
                  <a:pt x="287343" y="207261"/>
                  <a:pt x="297511" y="197093"/>
                  <a:pt x="310053" y="197093"/>
                </a:cubicBezTo>
                <a:close/>
                <a:moveTo>
                  <a:pt x="214274" y="197093"/>
                </a:moveTo>
                <a:cubicBezTo>
                  <a:pt x="226817" y="197093"/>
                  <a:pt x="236985" y="207261"/>
                  <a:pt x="236985" y="219803"/>
                </a:cubicBezTo>
                <a:cubicBezTo>
                  <a:pt x="236985" y="232347"/>
                  <a:pt x="226817" y="242515"/>
                  <a:pt x="214274" y="242515"/>
                </a:cubicBezTo>
                <a:cubicBezTo>
                  <a:pt x="201730" y="242515"/>
                  <a:pt x="191562" y="232347"/>
                  <a:pt x="191562" y="219803"/>
                </a:cubicBezTo>
                <a:cubicBezTo>
                  <a:pt x="191562" y="207261"/>
                  <a:pt x="201730" y="197093"/>
                  <a:pt x="214274" y="197093"/>
                </a:cubicBezTo>
                <a:close/>
                <a:moveTo>
                  <a:pt x="118493" y="197093"/>
                </a:moveTo>
                <a:cubicBezTo>
                  <a:pt x="131035" y="197093"/>
                  <a:pt x="141204" y="207261"/>
                  <a:pt x="141204" y="219803"/>
                </a:cubicBezTo>
                <a:cubicBezTo>
                  <a:pt x="141204" y="232347"/>
                  <a:pt x="131035" y="242515"/>
                  <a:pt x="118493" y="242515"/>
                </a:cubicBezTo>
                <a:cubicBezTo>
                  <a:pt x="105949" y="242515"/>
                  <a:pt x="95781" y="232347"/>
                  <a:pt x="95781" y="219803"/>
                </a:cubicBezTo>
                <a:cubicBezTo>
                  <a:pt x="95781" y="207261"/>
                  <a:pt x="105949" y="197093"/>
                  <a:pt x="118493" y="197093"/>
                </a:cubicBezTo>
                <a:close/>
                <a:moveTo>
                  <a:pt x="22712" y="197093"/>
                </a:moveTo>
                <a:cubicBezTo>
                  <a:pt x="35254" y="197093"/>
                  <a:pt x="45422" y="207261"/>
                  <a:pt x="45422" y="219803"/>
                </a:cubicBezTo>
                <a:cubicBezTo>
                  <a:pt x="45422" y="232347"/>
                  <a:pt x="35254" y="242515"/>
                  <a:pt x="22712" y="242515"/>
                </a:cubicBezTo>
                <a:cubicBezTo>
                  <a:pt x="10168" y="242515"/>
                  <a:pt x="0" y="232347"/>
                  <a:pt x="0" y="219803"/>
                </a:cubicBezTo>
                <a:cubicBezTo>
                  <a:pt x="0" y="207261"/>
                  <a:pt x="10168" y="197093"/>
                  <a:pt x="22712" y="197093"/>
                </a:cubicBezTo>
                <a:close/>
                <a:moveTo>
                  <a:pt x="405834" y="98546"/>
                </a:moveTo>
                <a:cubicBezTo>
                  <a:pt x="418378" y="98546"/>
                  <a:pt x="428546" y="108715"/>
                  <a:pt x="428546" y="121257"/>
                </a:cubicBezTo>
                <a:cubicBezTo>
                  <a:pt x="428546" y="133801"/>
                  <a:pt x="418378" y="143969"/>
                  <a:pt x="405834" y="143969"/>
                </a:cubicBezTo>
                <a:cubicBezTo>
                  <a:pt x="393292" y="143969"/>
                  <a:pt x="383124" y="133801"/>
                  <a:pt x="383124" y="121257"/>
                </a:cubicBezTo>
                <a:cubicBezTo>
                  <a:pt x="383124" y="108715"/>
                  <a:pt x="393292" y="98546"/>
                  <a:pt x="405834" y="98546"/>
                </a:cubicBezTo>
                <a:close/>
                <a:moveTo>
                  <a:pt x="310053" y="98546"/>
                </a:moveTo>
                <a:cubicBezTo>
                  <a:pt x="322597" y="98546"/>
                  <a:pt x="332765" y="108715"/>
                  <a:pt x="332765" y="121257"/>
                </a:cubicBezTo>
                <a:cubicBezTo>
                  <a:pt x="332765" y="133801"/>
                  <a:pt x="322597" y="143969"/>
                  <a:pt x="310053" y="143969"/>
                </a:cubicBezTo>
                <a:cubicBezTo>
                  <a:pt x="297511" y="143969"/>
                  <a:pt x="287343" y="133801"/>
                  <a:pt x="287343" y="121257"/>
                </a:cubicBezTo>
                <a:cubicBezTo>
                  <a:pt x="287343" y="108715"/>
                  <a:pt x="297511" y="98546"/>
                  <a:pt x="310053" y="98546"/>
                </a:cubicBezTo>
                <a:close/>
                <a:moveTo>
                  <a:pt x="214274" y="98546"/>
                </a:moveTo>
                <a:cubicBezTo>
                  <a:pt x="226817" y="98546"/>
                  <a:pt x="236985" y="108715"/>
                  <a:pt x="236985" y="121257"/>
                </a:cubicBezTo>
                <a:cubicBezTo>
                  <a:pt x="236985" y="133801"/>
                  <a:pt x="226817" y="143969"/>
                  <a:pt x="214274" y="143969"/>
                </a:cubicBezTo>
                <a:cubicBezTo>
                  <a:pt x="201730" y="143969"/>
                  <a:pt x="191562" y="133801"/>
                  <a:pt x="191562" y="121257"/>
                </a:cubicBezTo>
                <a:cubicBezTo>
                  <a:pt x="191562" y="108715"/>
                  <a:pt x="201730" y="98546"/>
                  <a:pt x="214274" y="98546"/>
                </a:cubicBezTo>
                <a:close/>
                <a:moveTo>
                  <a:pt x="118493" y="98546"/>
                </a:moveTo>
                <a:cubicBezTo>
                  <a:pt x="131035" y="98546"/>
                  <a:pt x="141204" y="108715"/>
                  <a:pt x="141204" y="121257"/>
                </a:cubicBezTo>
                <a:cubicBezTo>
                  <a:pt x="141204" y="133801"/>
                  <a:pt x="131035" y="143969"/>
                  <a:pt x="118493" y="143969"/>
                </a:cubicBezTo>
                <a:cubicBezTo>
                  <a:pt x="105949" y="143969"/>
                  <a:pt x="95781" y="133801"/>
                  <a:pt x="95781" y="121257"/>
                </a:cubicBezTo>
                <a:cubicBezTo>
                  <a:pt x="95781" y="108715"/>
                  <a:pt x="105949" y="98546"/>
                  <a:pt x="118493" y="98546"/>
                </a:cubicBezTo>
                <a:close/>
                <a:moveTo>
                  <a:pt x="22712" y="98546"/>
                </a:moveTo>
                <a:cubicBezTo>
                  <a:pt x="35254" y="98546"/>
                  <a:pt x="45422" y="108715"/>
                  <a:pt x="45422" y="121257"/>
                </a:cubicBezTo>
                <a:cubicBezTo>
                  <a:pt x="45422" y="133801"/>
                  <a:pt x="35254" y="143969"/>
                  <a:pt x="22712" y="143969"/>
                </a:cubicBezTo>
                <a:cubicBezTo>
                  <a:pt x="10168" y="143969"/>
                  <a:pt x="0" y="133801"/>
                  <a:pt x="0" y="121257"/>
                </a:cubicBezTo>
                <a:cubicBezTo>
                  <a:pt x="0" y="108715"/>
                  <a:pt x="10168" y="98546"/>
                  <a:pt x="22712" y="98546"/>
                </a:cubicBezTo>
                <a:close/>
                <a:moveTo>
                  <a:pt x="405834" y="0"/>
                </a:moveTo>
                <a:cubicBezTo>
                  <a:pt x="418378" y="0"/>
                  <a:pt x="428546" y="10168"/>
                  <a:pt x="428546" y="22711"/>
                </a:cubicBezTo>
                <a:cubicBezTo>
                  <a:pt x="428546" y="35254"/>
                  <a:pt x="418378" y="45423"/>
                  <a:pt x="405834" y="45423"/>
                </a:cubicBezTo>
                <a:cubicBezTo>
                  <a:pt x="393292" y="45423"/>
                  <a:pt x="383124" y="35254"/>
                  <a:pt x="383124" y="22711"/>
                </a:cubicBezTo>
                <a:cubicBezTo>
                  <a:pt x="383124" y="10168"/>
                  <a:pt x="393292" y="0"/>
                  <a:pt x="405834" y="0"/>
                </a:cubicBezTo>
                <a:close/>
                <a:moveTo>
                  <a:pt x="310053" y="0"/>
                </a:moveTo>
                <a:cubicBezTo>
                  <a:pt x="322597" y="0"/>
                  <a:pt x="332765" y="10168"/>
                  <a:pt x="332765" y="22711"/>
                </a:cubicBezTo>
                <a:cubicBezTo>
                  <a:pt x="332765" y="35254"/>
                  <a:pt x="322597" y="45423"/>
                  <a:pt x="310053" y="45423"/>
                </a:cubicBezTo>
                <a:cubicBezTo>
                  <a:pt x="297511" y="45423"/>
                  <a:pt x="287343" y="35254"/>
                  <a:pt x="287343" y="22711"/>
                </a:cubicBezTo>
                <a:cubicBezTo>
                  <a:pt x="287343" y="10168"/>
                  <a:pt x="297511" y="0"/>
                  <a:pt x="310053" y="0"/>
                </a:cubicBezTo>
                <a:close/>
                <a:moveTo>
                  <a:pt x="214274" y="0"/>
                </a:moveTo>
                <a:cubicBezTo>
                  <a:pt x="226817" y="0"/>
                  <a:pt x="236985" y="10168"/>
                  <a:pt x="236985" y="22711"/>
                </a:cubicBezTo>
                <a:cubicBezTo>
                  <a:pt x="236985" y="35254"/>
                  <a:pt x="226817" y="45423"/>
                  <a:pt x="214274" y="45423"/>
                </a:cubicBezTo>
                <a:cubicBezTo>
                  <a:pt x="201730" y="45423"/>
                  <a:pt x="191562" y="35254"/>
                  <a:pt x="191562" y="22711"/>
                </a:cubicBezTo>
                <a:cubicBezTo>
                  <a:pt x="191562" y="10168"/>
                  <a:pt x="201730" y="0"/>
                  <a:pt x="214274" y="0"/>
                </a:cubicBezTo>
                <a:close/>
                <a:moveTo>
                  <a:pt x="118493" y="0"/>
                </a:moveTo>
                <a:cubicBezTo>
                  <a:pt x="131035" y="0"/>
                  <a:pt x="141204" y="10168"/>
                  <a:pt x="141204" y="22711"/>
                </a:cubicBezTo>
                <a:cubicBezTo>
                  <a:pt x="141204" y="35254"/>
                  <a:pt x="131035" y="45423"/>
                  <a:pt x="118493" y="45423"/>
                </a:cubicBezTo>
                <a:cubicBezTo>
                  <a:pt x="105949" y="45423"/>
                  <a:pt x="95781" y="35254"/>
                  <a:pt x="95781" y="22711"/>
                </a:cubicBezTo>
                <a:cubicBezTo>
                  <a:pt x="95781" y="10168"/>
                  <a:pt x="105949" y="0"/>
                  <a:pt x="118493" y="0"/>
                </a:cubicBezTo>
                <a:close/>
                <a:moveTo>
                  <a:pt x="22712" y="0"/>
                </a:moveTo>
                <a:cubicBezTo>
                  <a:pt x="35254" y="0"/>
                  <a:pt x="45422" y="10168"/>
                  <a:pt x="45422" y="22711"/>
                </a:cubicBezTo>
                <a:cubicBezTo>
                  <a:pt x="45422" y="35254"/>
                  <a:pt x="35254" y="45423"/>
                  <a:pt x="22712" y="45423"/>
                </a:cubicBezTo>
                <a:cubicBezTo>
                  <a:pt x="10168" y="45423"/>
                  <a:pt x="0" y="35254"/>
                  <a:pt x="0" y="22711"/>
                </a:cubicBezTo>
                <a:cubicBezTo>
                  <a:pt x="0" y="10168"/>
                  <a:pt x="10168" y="0"/>
                  <a:pt x="227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1"/>
            </p:custDataLst>
          </p:nvPr>
        </p:nvSpPr>
        <p:spPr>
          <a:xfrm>
            <a:off x="838200" y="779458"/>
            <a:ext cx="10515000" cy="18000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38200" y="2723458"/>
            <a:ext cx="10515000" cy="972000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 cap="all" spc="8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theme" Target="../theme/theme2.xml"/><Relationship Id="rId10" Type="http://schemas.openxmlformats.org/officeDocument/2006/relationships/tags" Target="../tags/tag41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1" Type="http://schemas.openxmlformats.org/officeDocument/2006/relationships/theme" Target="../theme/theme3.xml"/><Relationship Id="rId10" Type="http://schemas.openxmlformats.org/officeDocument/2006/relationships/tags" Target="../tags/tag60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slideLayout" Target="../slideLayouts/slideLayout8.xml"/><Relationship Id="rId12" Type="http://schemas.openxmlformats.org/officeDocument/2006/relationships/theme" Target="../theme/theme4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theme" Target="../theme/theme5.xml"/><Relationship Id="rId10" Type="http://schemas.openxmlformats.org/officeDocument/2006/relationships/tags" Target="../tags/tag10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4000">
                <a:schemeClr val="accent1">
                  <a:alpha val="15000"/>
                </a:schemeClr>
              </a:gs>
              <a:gs pos="38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309245" y="6615430"/>
            <a:ext cx="11882755" cy="24257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>
            <a:off x="501650" y="459192"/>
            <a:ext cx="646208" cy="646208"/>
          </a:xfrm>
          <a:prstGeom prst="ellipse">
            <a:avLst/>
          </a:prstGeom>
          <a:gradFill flip="none" rotWithShape="1">
            <a:gsLst>
              <a:gs pos="1000">
                <a:schemeClr val="accent1">
                  <a:alpha val="70000"/>
                </a:schemeClr>
              </a:gs>
              <a:gs pos="62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4000">
                <a:schemeClr val="accent1">
                  <a:alpha val="15000"/>
                </a:schemeClr>
              </a:gs>
              <a:gs pos="38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309245" y="6615430"/>
            <a:ext cx="11882755" cy="24257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>
            <a:off x="501650" y="459192"/>
            <a:ext cx="646208" cy="646208"/>
          </a:xfrm>
          <a:prstGeom prst="ellipse">
            <a:avLst/>
          </a:prstGeom>
          <a:gradFill flip="none" rotWithShape="1">
            <a:gsLst>
              <a:gs pos="1000">
                <a:schemeClr val="accent1">
                  <a:alpha val="70000"/>
                </a:schemeClr>
              </a:gs>
              <a:gs pos="62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4000">
                <a:schemeClr val="accent1">
                  <a:alpha val="15000"/>
                </a:schemeClr>
              </a:gs>
              <a:gs pos="38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309245" y="6615430"/>
            <a:ext cx="11882755" cy="24257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5"/>
            </p:custDataLst>
          </p:nvPr>
        </p:nvSpPr>
        <p:spPr>
          <a:xfrm>
            <a:off x="501650" y="459192"/>
            <a:ext cx="646208" cy="646208"/>
          </a:xfrm>
          <a:prstGeom prst="ellipse">
            <a:avLst/>
          </a:prstGeom>
          <a:gradFill flip="none" rotWithShape="1">
            <a:gsLst>
              <a:gs pos="1000">
                <a:schemeClr val="accent1">
                  <a:alpha val="70000"/>
                </a:schemeClr>
              </a:gs>
              <a:gs pos="62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4000">
                <a:schemeClr val="accent1">
                  <a:alpha val="15000"/>
                </a:schemeClr>
              </a:gs>
              <a:gs pos="38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309245" y="6615430"/>
            <a:ext cx="11882755" cy="24257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>
            <a:off x="501650" y="459192"/>
            <a:ext cx="646208" cy="646208"/>
          </a:xfrm>
          <a:prstGeom prst="ellipse">
            <a:avLst/>
          </a:prstGeom>
          <a:gradFill flip="none" rotWithShape="1">
            <a:gsLst>
              <a:gs pos="1000">
                <a:schemeClr val="accent1">
                  <a:alpha val="70000"/>
                </a:schemeClr>
              </a:gs>
              <a:gs pos="62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104.xml"/><Relationship Id="rId2" Type="http://schemas.openxmlformats.org/officeDocument/2006/relationships/image" Target="../media/image6.jpeg"/><Relationship Id="rId1" Type="http://schemas.openxmlformats.org/officeDocument/2006/relationships/tags" Target="../tags/tag10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3.xml"/><Relationship Id="rId3" Type="http://schemas.openxmlformats.org/officeDocument/2006/relationships/image" Target="../media/image6.jpe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95.xml"/><Relationship Id="rId21" Type="http://schemas.openxmlformats.org/officeDocument/2006/relationships/tags" Target="../tags/tag194.xml"/><Relationship Id="rId20" Type="http://schemas.openxmlformats.org/officeDocument/2006/relationships/tags" Target="../tags/tag193.xml"/><Relationship Id="rId2" Type="http://schemas.openxmlformats.org/officeDocument/2006/relationships/tags" Target="../tags/tag175.xml"/><Relationship Id="rId19" Type="http://schemas.openxmlformats.org/officeDocument/2006/relationships/tags" Target="../tags/tag192.xml"/><Relationship Id="rId18" Type="http://schemas.openxmlformats.org/officeDocument/2006/relationships/tags" Target="../tags/tag191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124.xml"/><Relationship Id="rId2" Type="http://schemas.openxmlformats.org/officeDocument/2006/relationships/tags" Target="../tags/tag106.xml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tags" Target="../tags/tag10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8.xml"/><Relationship Id="rId3" Type="http://schemas.openxmlformats.org/officeDocument/2006/relationships/image" Target="../media/image6.jpeg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1.xml"/><Relationship Id="rId3" Type="http://schemas.openxmlformats.org/officeDocument/2006/relationships/image" Target="../media/image6.jpe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7.xml"/><Relationship Id="rId3" Type="http://schemas.openxmlformats.org/officeDocument/2006/relationships/image" Target="../media/image6.jpeg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4.xml"/><Relationship Id="rId3" Type="http://schemas.openxmlformats.org/officeDocument/2006/relationships/image" Target="../media/image6.jpe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7.xml"/><Relationship Id="rId3" Type="http://schemas.openxmlformats.org/officeDocument/2006/relationships/image" Target="../media/image6.jpeg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37.xml"/><Relationship Id="rId13" Type="http://schemas.openxmlformats.org/officeDocument/2006/relationships/image" Target="../media/image10.svg"/><Relationship Id="rId12" Type="http://schemas.openxmlformats.org/officeDocument/2006/relationships/image" Target="../media/image9.png"/><Relationship Id="rId11" Type="http://schemas.openxmlformats.org/officeDocument/2006/relationships/tags" Target="../tags/tag136.xml"/><Relationship Id="rId10" Type="http://schemas.openxmlformats.org/officeDocument/2006/relationships/image" Target="../media/image8.svg"/><Relationship Id="rId1" Type="http://schemas.openxmlformats.org/officeDocument/2006/relationships/tags" Target="../tags/tag12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213.xml"/><Relationship Id="rId3" Type="http://schemas.openxmlformats.org/officeDocument/2006/relationships/image" Target="../media/image6.jpe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image" Target="../media/image11.jpeg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5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tags" Target="../tags/tag139.xml"/><Relationship Id="rId19" Type="http://schemas.openxmlformats.org/officeDocument/2006/relationships/tags" Target="../tags/tag155.xml"/><Relationship Id="rId18" Type="http://schemas.openxmlformats.org/officeDocument/2006/relationships/tags" Target="../tags/tag154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天华人工智能</a:t>
            </a:r>
            <a:br>
              <a:rPr lang="zh-CN" altLang="en-US"/>
            </a:br>
            <a:r>
              <a:rPr lang="zh-CN" altLang="en-US"/>
              <a:t>科创园</a:t>
            </a:r>
            <a:endParaRPr lang="zh-CN" altLang="en-US"/>
          </a:p>
        </p:txBody>
      </p:sp>
      <p:pic>
        <p:nvPicPr>
          <p:cNvPr id="19" name="图片 1" descr="J:\天华学院\天华校标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88295" y="260985"/>
            <a:ext cx="1120140" cy="1085215"/>
          </a:xfrm>
          <a:prstGeom prst="rect">
            <a:avLst/>
          </a:prstGeom>
          <a:noFill/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0"/>
            <a:ext cx="9698990" cy="67202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5550" y="11252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园区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1990" y="4725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地铁嘉定</a:t>
            </a:r>
            <a:r>
              <a:rPr lang="zh-CN" altLang="en-US">
                <a:solidFill>
                  <a:srgbClr val="FF0000"/>
                </a:solidFill>
              </a:rPr>
              <a:t>北站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5460" y="12065"/>
            <a:ext cx="846963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4124325" y="-1246186"/>
            <a:ext cx="9350376" cy="9350372"/>
          </a:xfrm>
          <a:prstGeom prst="arc">
            <a:avLst>
              <a:gd name="adj1" fmla="val 18716968"/>
              <a:gd name="adj2" fmla="val 2846181"/>
            </a:avLst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accent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396430" y="1183348"/>
            <a:ext cx="5718176" cy="151045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地铁直达：园区距离地铁11号线终点站城北站仅数步之遥，员工通勤与商务出行极为便捷。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00724" y="3014765"/>
            <a:ext cx="5718176" cy="151045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多维交通：11号线无缝连接上海市区及长三角主要城市，配合周边完善的公交网络与高速公路体系，形成立体化交通优势。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396430" y="4928448"/>
            <a:ext cx="5718176" cy="151045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人才吸引：优越的交通条件大幅缩短通勤时间，有效提升园区对高端人才的吸引力，为企业发展注入活力。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597274" y="-719134"/>
            <a:ext cx="8296274" cy="8296270"/>
          </a:xfrm>
          <a:prstGeom prst="arc">
            <a:avLst>
              <a:gd name="adj1" fmla="val 19465670"/>
              <a:gd name="adj2" fmla="val 2211151"/>
            </a:avLst>
          </a:prstGeom>
          <a:noFill/>
          <a:ln w="127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accent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-2286000" y="1829582"/>
            <a:ext cx="6486182" cy="3490914"/>
          </a:xfrm>
          <a:custGeom>
            <a:avLst/>
            <a:gdLst>
              <a:gd name="connsiteX0" fmla="*/ 0 w 6486182"/>
              <a:gd name="connsiteY0" fmla="*/ 0 h 3490914"/>
              <a:gd name="connsiteX1" fmla="*/ 4740726 w 6486182"/>
              <a:gd name="connsiteY1" fmla="*/ 0 h 3490914"/>
              <a:gd name="connsiteX2" fmla="*/ 6486182 w 6486182"/>
              <a:gd name="connsiteY2" fmla="*/ 1745457 h 3490914"/>
              <a:gd name="connsiteX3" fmla="*/ 6486181 w 6486182"/>
              <a:gd name="connsiteY3" fmla="*/ 1745457 h 3490914"/>
              <a:gd name="connsiteX4" fmla="*/ 4740724 w 6486182"/>
              <a:gd name="connsiteY4" fmla="*/ 3490914 h 3490914"/>
              <a:gd name="connsiteX5" fmla="*/ 0 w 6486182"/>
              <a:gd name="connsiteY5" fmla="*/ 3490913 h 3490914"/>
            </a:gdLst>
            <a:ahLst/>
            <a:cxnLst/>
            <a:rect l="l" t="t" r="r" b="b"/>
            <a:pathLst>
              <a:path w="6486182" h="3490914">
                <a:moveTo>
                  <a:pt x="0" y="0"/>
                </a:moveTo>
                <a:lnTo>
                  <a:pt x="4740726" y="0"/>
                </a:lnTo>
                <a:cubicBezTo>
                  <a:pt x="5704714" y="0"/>
                  <a:pt x="6486182" y="781468"/>
                  <a:pt x="6486182" y="1745457"/>
                </a:cubicBezTo>
                <a:lnTo>
                  <a:pt x="6486181" y="1745457"/>
                </a:lnTo>
                <a:cubicBezTo>
                  <a:pt x="6486181" y="2709446"/>
                  <a:pt x="5704713" y="3490914"/>
                  <a:pt x="4740724" y="3490914"/>
                </a:cubicBezTo>
                <a:lnTo>
                  <a:pt x="0" y="349091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10424" y="2673813"/>
            <a:ext cx="1870330" cy="18452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2990" y="1160824"/>
            <a:ext cx="744810" cy="851280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1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62130" y="1216990"/>
            <a:ext cx="646527" cy="73894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50845" y="1450256"/>
            <a:ext cx="269101" cy="25363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43190" y="3002324"/>
            <a:ext cx="744810" cy="851280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2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92330" y="3058490"/>
            <a:ext cx="646527" cy="73894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81043" y="3294103"/>
            <a:ext cx="269101" cy="24893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12990" y="4831124"/>
            <a:ext cx="744810" cy="851280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3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62130" y="4887290"/>
            <a:ext cx="646527" cy="73894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755998" y="5112823"/>
            <a:ext cx="258791" cy="269101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交通便利：紧邻地铁11号线终点站城北站，交通网络发达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园区与产业定位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  <p:pic>
        <p:nvPicPr>
          <p:cNvPr id="19" name="图片 1" descr="J:\天华学院\天华校标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5905" y="332740"/>
            <a:ext cx="1120140" cy="108521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392400"/>
            <a:ext cx="10969200" cy="705600"/>
          </a:xfrm>
        </p:spPr>
        <p:txBody>
          <a:bodyPr vert="horz" wrap="square" lIns="90000" tIns="46800" rIns="90000" bIns="0" rtlCol="0" anchor="ctr" anchorCtr="0">
            <a:normAutofit/>
          </a:bodyPr>
          <a:lstStyle/>
          <a:p>
            <a:r>
              <a:rPr lang="zh-CN" altLang="en-US" dirty="0"/>
              <a:t>占地面积：128亩，18万平方米</a:t>
            </a:r>
            <a:endParaRPr lang="zh-CN" altLang="en-US" dirty="0"/>
          </a:p>
        </p:txBody>
      </p:sp>
      <p:sp>
        <p:nvSpPr>
          <p:cNvPr id="4" name="矩形: 圆角 23"/>
          <p:cNvSpPr/>
          <p:nvPr>
            <p:custDataLst>
              <p:tags r:id="rId2"/>
            </p:custDataLst>
          </p:nvPr>
        </p:nvSpPr>
        <p:spPr>
          <a:xfrm>
            <a:off x="695959" y="1513787"/>
            <a:ext cx="5041901" cy="1440000"/>
          </a:xfrm>
          <a:prstGeom prst="roundRect">
            <a:avLst>
              <a:gd name="adj" fmla="val 656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80000">
                <a:schemeClr val="accent1">
                  <a:alpha val="8000"/>
                </a:schemeClr>
              </a:gs>
            </a:gsLst>
            <a:lin ang="1080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rIns="0" bIns="0" numCol="1" spcCol="0" rtlCol="0" fromWordArt="0" anchor="ctr" anchorCtr="0" forceAA="0" compatLnSpc="1">
            <a:noAutofit/>
          </a:bodyPr>
          <a:p>
            <a:pPr lvl="1" algn="l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948689" y="1783662"/>
            <a:ext cx="4536001" cy="337003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单击添加项标题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48689" y="2160217"/>
            <a:ext cx="4536001" cy="6834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发展潜力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: 圆角 48"/>
          <p:cNvSpPr/>
          <p:nvPr>
            <p:custDataLst>
              <p:tags r:id="rId5"/>
            </p:custDataLst>
          </p:nvPr>
        </p:nvSpPr>
        <p:spPr>
          <a:xfrm>
            <a:off x="6454140" y="1513787"/>
            <a:ext cx="5041901" cy="1440000"/>
          </a:xfrm>
          <a:prstGeom prst="roundRect">
            <a:avLst>
              <a:gd name="adj" fmla="val 656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80000">
                <a:schemeClr val="accent1">
                  <a:alpha val="8000"/>
                </a:schemeClr>
              </a:gs>
            </a:gsLst>
            <a:lin ang="1080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rIns="0" bIns="0" numCol="1" spcCol="0" rtlCol="0" fromWordArt="0" anchor="ctr" anchorCtr="0" forceAA="0" compatLnSpc="1">
            <a:noAutofit/>
          </a:bodyPr>
          <a:p>
            <a:pPr lvl="1" algn="l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706870" y="1783662"/>
            <a:ext cx="4536001" cy="337003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单击添加项标题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706870" y="2160217"/>
            <a:ext cx="4536001" cy="6834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宽广的土地资源为未来扩展预留空间，确保企业长期发展的可持续性。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: 圆角 64"/>
          <p:cNvSpPr/>
          <p:nvPr>
            <p:custDataLst>
              <p:tags r:id="rId8"/>
            </p:custDataLst>
          </p:nvPr>
        </p:nvSpPr>
        <p:spPr>
          <a:xfrm>
            <a:off x="695959" y="3204792"/>
            <a:ext cx="5041901" cy="1440000"/>
          </a:xfrm>
          <a:prstGeom prst="roundRect">
            <a:avLst>
              <a:gd name="adj" fmla="val 656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80000">
                <a:schemeClr val="accent1">
                  <a:alpha val="8000"/>
                </a:schemeClr>
              </a:gs>
            </a:gsLst>
            <a:lin ang="1080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rIns="0" bIns="0" numCol="1" spcCol="0" rtlCol="0" fromWordArt="0" anchor="ctr" anchorCtr="0" forceAA="0" compatLnSpc="1">
            <a:noAutofit/>
          </a:bodyPr>
          <a:p>
            <a:pPr lvl="1" algn="l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948689" y="3474667"/>
            <a:ext cx="4536001" cy="337003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单击添加项标题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948689" y="3851223"/>
            <a:ext cx="4536001" cy="6834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布局合理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: 圆角 67"/>
          <p:cNvSpPr/>
          <p:nvPr>
            <p:custDataLst>
              <p:tags r:id="rId11"/>
            </p:custDataLst>
          </p:nvPr>
        </p:nvSpPr>
        <p:spPr>
          <a:xfrm>
            <a:off x="6454140" y="3204792"/>
            <a:ext cx="5041901" cy="1440000"/>
          </a:xfrm>
          <a:prstGeom prst="roundRect">
            <a:avLst>
              <a:gd name="adj" fmla="val 656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80000">
                <a:schemeClr val="accent1">
                  <a:alpha val="8000"/>
                </a:schemeClr>
              </a:gs>
            </a:gsLst>
            <a:lin ang="1080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rIns="0" bIns="0" numCol="1" spcCol="0" rtlCol="0" fromWordArt="0" anchor="ctr" anchorCtr="0" forceAA="0" compatLnSpc="1">
            <a:noAutofit/>
          </a:bodyPr>
          <a:p>
            <a:pPr lvl="1" algn="l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6706870" y="3474667"/>
            <a:ext cx="4536001" cy="337003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单击添加项标题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6706870" y="3851223"/>
            <a:ext cx="4536001" cy="6834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园区规划科学，分为一期与二期建设，满足不同规模企业的多样化需求。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: 圆角 73"/>
          <p:cNvSpPr/>
          <p:nvPr>
            <p:custDataLst>
              <p:tags r:id="rId14"/>
            </p:custDataLst>
          </p:nvPr>
        </p:nvSpPr>
        <p:spPr>
          <a:xfrm>
            <a:off x="695959" y="4895798"/>
            <a:ext cx="5041901" cy="1440000"/>
          </a:xfrm>
          <a:prstGeom prst="roundRect">
            <a:avLst>
              <a:gd name="adj" fmla="val 656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80000">
                <a:schemeClr val="accent1">
                  <a:alpha val="8000"/>
                </a:schemeClr>
              </a:gs>
            </a:gsLst>
            <a:lin ang="1080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rIns="0" bIns="0" numCol="1" spcCol="0" rtlCol="0" fromWordArt="0" anchor="ctr" anchorCtr="0" forceAA="0" compatLnSpc="1">
            <a:noAutofit/>
          </a:bodyPr>
          <a:p>
            <a:pPr lvl="1" algn="l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948689" y="5165673"/>
            <a:ext cx="4536001" cy="337003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规模宏大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6"/>
            </p:custDataLst>
          </p:nvPr>
        </p:nvSpPr>
        <p:spPr>
          <a:xfrm>
            <a:off x="948689" y="5542228"/>
            <a:ext cx="4536001" cy="6834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天华人工智能创业园占地128亩,总面积约18万平方米,为企业提供了充足的办公、研发与生产空间。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949959" y="1403297"/>
            <a:ext cx="4535116" cy="370909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800" b="1" dirty="0">
                <a:ln w="12700">
                  <a:solidFill>
                    <a:schemeClr val="accent1"/>
                  </a:solidFill>
                </a:ln>
                <a:solidFill>
                  <a:schemeClr val="bg2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800" b="1" dirty="0">
              <a:ln w="12700">
                <a:solidFill>
                  <a:schemeClr val="accent1"/>
                </a:solidFill>
              </a:ln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6706870" y="1403297"/>
            <a:ext cx="4535116" cy="370909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800" b="1" dirty="0">
                <a:ln w="12700">
                  <a:solidFill>
                    <a:schemeClr val="accent1"/>
                  </a:solidFill>
                </a:ln>
                <a:solidFill>
                  <a:schemeClr val="bg2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800" b="1" dirty="0">
              <a:ln w="12700">
                <a:solidFill>
                  <a:schemeClr val="accent1"/>
                </a:solidFill>
              </a:ln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9"/>
            </p:custDataLst>
          </p:nvPr>
        </p:nvSpPr>
        <p:spPr>
          <a:xfrm>
            <a:off x="949959" y="3074617"/>
            <a:ext cx="4535116" cy="370909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800" b="1" dirty="0">
                <a:ln w="12700">
                  <a:solidFill>
                    <a:schemeClr val="accent1"/>
                  </a:solidFill>
                </a:ln>
                <a:solidFill>
                  <a:schemeClr val="bg2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800" b="1" dirty="0">
              <a:ln w="12700">
                <a:solidFill>
                  <a:schemeClr val="accent1"/>
                </a:solidFill>
              </a:ln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20"/>
            </p:custDataLst>
          </p:nvPr>
        </p:nvSpPr>
        <p:spPr>
          <a:xfrm>
            <a:off x="6706870" y="3074617"/>
            <a:ext cx="4535116" cy="370909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800" b="1" dirty="0">
                <a:ln w="12700">
                  <a:solidFill>
                    <a:schemeClr val="accent1"/>
                  </a:solidFill>
                </a:ln>
                <a:solidFill>
                  <a:schemeClr val="bg2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800" b="1" dirty="0">
              <a:ln w="12700">
                <a:solidFill>
                  <a:schemeClr val="accent1"/>
                </a:solidFill>
              </a:ln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21"/>
            </p:custDataLst>
          </p:nvPr>
        </p:nvSpPr>
        <p:spPr>
          <a:xfrm>
            <a:off x="949959" y="4785943"/>
            <a:ext cx="4535116" cy="370909"/>
          </a:xfrm>
          <a:prstGeom prst="rect">
            <a:avLst/>
          </a:prstGeom>
          <a:noFill/>
          <a:ln w="127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800" b="1" dirty="0">
                <a:ln w="12700">
                  <a:solidFill>
                    <a:schemeClr val="accent1"/>
                  </a:solidFill>
                </a:ln>
                <a:solidFill>
                  <a:schemeClr val="bg2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800" b="1" dirty="0">
              <a:ln w="12700">
                <a:solidFill>
                  <a:schemeClr val="accent1"/>
                </a:solidFill>
              </a:ln>
              <a:solidFill>
                <a:schemeClr val="bg2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96028" y="1984415"/>
            <a:ext cx="3199944" cy="3625809"/>
          </a:xfrm>
          <a:prstGeom prst="roundRect">
            <a:avLst>
              <a:gd name="adj" fmla="val 2930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640331" y="2548365"/>
            <a:ext cx="2911339" cy="2985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人性化设计：优美的景观与现代建筑相融合，既展现科技感，又兼顾舒适性，打造宜居宜业的创业乐园。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688479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83731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61937" y="2049016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88479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3861" y="1984415"/>
            <a:ext cx="3199944" cy="3625809"/>
          </a:xfrm>
          <a:prstGeom prst="roundRect">
            <a:avLst>
              <a:gd name="adj" fmla="val 293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48164" y="2548366"/>
            <a:ext cx="2911339" cy="29856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绿色生态：园区内绿树成荫，植被覆盖率高，营造出清新自然的办公环境，提升员工幸福感与工作效率。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96312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91564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63394" y="2053778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96312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88195" y="1984415"/>
            <a:ext cx="3199944" cy="3625809"/>
          </a:xfrm>
          <a:prstGeom prst="roundRect">
            <a:avLst>
              <a:gd name="adj" fmla="val 293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32498" y="2548366"/>
            <a:ext cx="2911339" cy="2985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生态优势：低密度规划与绿色环境相结合，为企业提供了一个远离城市喧嚣、专注创新的理想场所。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80646" y="1556088"/>
            <a:ext cx="815043" cy="815406"/>
          </a:xfrm>
          <a:custGeom>
            <a:avLst/>
            <a:gdLst>
              <a:gd name="connsiteX0" fmla="*/ 1297676 w 2163261"/>
              <a:gd name="connsiteY0" fmla="*/ 2086117 h 2164219"/>
              <a:gd name="connsiteX1" fmla="*/ 2085143 w 2163261"/>
              <a:gd name="connsiteY1" fmla="*/ 1298651 h 2164219"/>
              <a:gd name="connsiteX2" fmla="*/ 2162610 w 2163261"/>
              <a:gd name="connsiteY2" fmla="*/ 1120329 h 2164219"/>
              <a:gd name="connsiteX3" fmla="*/ 1831911 w 2163261"/>
              <a:gd name="connsiteY3" fmla="*/ 303629 h 2164219"/>
              <a:gd name="connsiteX4" fmla="*/ 315079 w 2163261"/>
              <a:gd name="connsiteY4" fmla="*/ 319707 h 2164219"/>
              <a:gd name="connsiteX5" fmla="*/ 316906 w 2163261"/>
              <a:gd name="connsiteY5" fmla="*/ 1847502 h 2164219"/>
              <a:gd name="connsiteX6" fmla="*/ 1119354 w 2163261"/>
              <a:gd name="connsiteY6" fmla="*/ 2163585 h 2164219"/>
              <a:gd name="connsiteX7" fmla="*/ 1297676 w 2163261"/>
              <a:gd name="connsiteY7" fmla="*/ 2086117 h 2164219"/>
            </a:gdLst>
            <a:ahLst/>
            <a:cxnLst/>
            <a:rect l="l" t="t" r="r" b="b"/>
            <a:pathLst>
              <a:path w="2163261" h="2164219">
                <a:moveTo>
                  <a:pt x="1297676" y="2086117"/>
                </a:moveTo>
                <a:lnTo>
                  <a:pt x="2085143" y="1298651"/>
                </a:lnTo>
                <a:cubicBezTo>
                  <a:pt x="2132646" y="1251147"/>
                  <a:pt x="2160052" y="1187200"/>
                  <a:pt x="2162610" y="1120329"/>
                </a:cubicBezTo>
                <a:cubicBezTo>
                  <a:pt x="2172842" y="824709"/>
                  <a:pt x="2062487" y="525801"/>
                  <a:pt x="1831911" y="303629"/>
                </a:cubicBezTo>
                <a:cubicBezTo>
                  <a:pt x="1405108" y="-107461"/>
                  <a:pt x="733112" y="-100153"/>
                  <a:pt x="315079" y="319707"/>
                </a:cubicBezTo>
                <a:cubicBezTo>
                  <a:pt x="-105513" y="742126"/>
                  <a:pt x="-105147" y="1425815"/>
                  <a:pt x="316906" y="1847502"/>
                </a:cubicBezTo>
                <a:cubicBezTo>
                  <a:pt x="537616" y="2068212"/>
                  <a:pt x="829946" y="2173451"/>
                  <a:pt x="1119354" y="2163585"/>
                </a:cubicBezTo>
                <a:cubicBezTo>
                  <a:pt x="1186590" y="2161027"/>
                  <a:pt x="1250172" y="2133621"/>
                  <a:pt x="1297676" y="2086117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75898" y="1551341"/>
            <a:ext cx="824538" cy="824901"/>
          </a:xfrm>
          <a:custGeom>
            <a:avLst/>
            <a:gdLst>
              <a:gd name="connsiteX0" fmla="*/ 1292606 w 2188462"/>
              <a:gd name="connsiteY0" fmla="*/ 2123414 h 2189420"/>
              <a:gd name="connsiteX1" fmla="*/ 2122461 w 2188462"/>
              <a:gd name="connsiteY1" fmla="*/ 1293560 h 2189420"/>
              <a:gd name="connsiteX2" fmla="*/ 2187139 w 2188462"/>
              <a:gd name="connsiteY2" fmla="*/ 1149587 h 2189420"/>
              <a:gd name="connsiteX3" fmla="*/ 1850593 w 2188462"/>
              <a:gd name="connsiteY3" fmla="*/ 304385 h 2189420"/>
              <a:gd name="connsiteX4" fmla="*/ 318779 w 2188462"/>
              <a:gd name="connsiteY4" fmla="*/ 323386 h 2189420"/>
              <a:gd name="connsiteX5" fmla="*/ 320606 w 2188462"/>
              <a:gd name="connsiteY5" fmla="*/ 1869086 h 2189420"/>
              <a:gd name="connsiteX6" fmla="*/ 1148633 w 2188462"/>
              <a:gd name="connsiteY6" fmla="*/ 2188092 h 2189420"/>
              <a:gd name="connsiteX7" fmla="*/ 1292606 w 2188462"/>
              <a:gd name="connsiteY7" fmla="*/ 2123414 h 2189420"/>
            </a:gdLst>
            <a:ahLst/>
            <a:cxnLst/>
            <a:rect l="l" t="t" r="r" b="b"/>
            <a:pathLst>
              <a:path w="2188462" h="2189420">
                <a:moveTo>
                  <a:pt x="1292606" y="2123414"/>
                </a:moveTo>
                <a:lnTo>
                  <a:pt x="2122461" y="1293560"/>
                </a:lnTo>
                <a:cubicBezTo>
                  <a:pt x="2160829" y="1255191"/>
                  <a:pt x="2184216" y="1203668"/>
                  <a:pt x="2187139" y="1149587"/>
                </a:cubicBezTo>
                <a:cubicBezTo>
                  <a:pt x="2202121" y="844101"/>
                  <a:pt x="2089939" y="533865"/>
                  <a:pt x="1850593" y="304385"/>
                </a:cubicBezTo>
                <a:cubicBezTo>
                  <a:pt x="1418674" y="-108898"/>
                  <a:pt x="740466" y="-100128"/>
                  <a:pt x="318779" y="323386"/>
                </a:cubicBezTo>
                <a:cubicBezTo>
                  <a:pt x="-106928" y="750920"/>
                  <a:pt x="-106198" y="1442283"/>
                  <a:pt x="320606" y="1869086"/>
                </a:cubicBezTo>
                <a:cubicBezTo>
                  <a:pt x="548258" y="2096739"/>
                  <a:pt x="850821" y="2202709"/>
                  <a:pt x="1148633" y="2188092"/>
                </a:cubicBezTo>
                <a:cubicBezTo>
                  <a:pt x="1203080" y="2185535"/>
                  <a:pt x="1254238" y="2162148"/>
                  <a:pt x="1292606" y="2123414"/>
                </a:cubicBezTo>
                <a:close/>
              </a:path>
            </a:pathLst>
          </a:custGeom>
          <a:gradFill>
            <a:gsLst>
              <a:gs pos="3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653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847728" y="2053778"/>
            <a:ext cx="312660" cy="312800"/>
          </a:xfrm>
          <a:custGeom>
            <a:avLst/>
            <a:gdLst>
              <a:gd name="connsiteX0" fmla="*/ 308409 w 829854"/>
              <a:gd name="connsiteY0" fmla="*/ 308409 h 830220"/>
              <a:gd name="connsiteX1" fmla="*/ 0 w 829854"/>
              <a:gd name="connsiteY1" fmla="*/ 830220 h 830220"/>
              <a:gd name="connsiteX2" fmla="*/ 829854 w 829854"/>
              <a:gd name="connsiteY2" fmla="*/ 0 h 830220"/>
              <a:gd name="connsiteX3" fmla="*/ 308409 w 829854"/>
              <a:gd name="connsiteY3" fmla="*/ 308409 h 830220"/>
            </a:gdLst>
            <a:ahLst/>
            <a:cxnLst/>
            <a:rect l="l" t="t" r="r" b="b"/>
            <a:pathLst>
              <a:path w="829854" h="830220">
                <a:moveTo>
                  <a:pt x="308409" y="308409"/>
                </a:moveTo>
                <a:cubicBezTo>
                  <a:pt x="66505" y="550313"/>
                  <a:pt x="124606" y="705614"/>
                  <a:pt x="0" y="830220"/>
                </a:cubicBezTo>
                <a:lnTo>
                  <a:pt x="829854" y="0"/>
                </a:lnTo>
                <a:cubicBezTo>
                  <a:pt x="705614" y="124606"/>
                  <a:pt x="549948" y="66505"/>
                  <a:pt x="308409" y="308409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</a:schemeClr>
              </a:gs>
              <a:gs pos="47000">
                <a:schemeClr val="accent1"/>
              </a:gs>
              <a:gs pos="63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36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380646" y="1732959"/>
            <a:ext cx="8150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环境特色：园区景色优美，绿树成荫，宜居宜业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991870"/>
            <a:ext cx="3802380" cy="5577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965" y="980440"/>
            <a:ext cx="3810000" cy="560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15" y="1010920"/>
            <a:ext cx="3817620" cy="55397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 l="347" r="347"/>
          <a:stretch>
            <a:fillRect/>
          </a:stretch>
        </p:blipFill>
        <p:spPr>
          <a:xfrm>
            <a:off x="2741295" y="1586544"/>
            <a:ext cx="3219359" cy="2654277"/>
          </a:xfrm>
          <a:custGeom>
            <a:avLst/>
            <a:gdLst/>
            <a:ahLst/>
            <a:cxnLst/>
            <a:rect l="l" t="t" r="r" b="b"/>
            <a:pathLst>
              <a:path w="3219359" h="2654277">
                <a:moveTo>
                  <a:pt x="0" y="0"/>
                </a:moveTo>
                <a:lnTo>
                  <a:pt x="3219359" y="0"/>
                </a:lnTo>
                <a:lnTo>
                  <a:pt x="3219359" y="2654277"/>
                </a:lnTo>
                <a:lnTo>
                  <a:pt x="0" y="26542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012" r="16012"/>
          <a:stretch>
            <a:fillRect/>
          </a:stretch>
        </p:blipFill>
        <p:spPr>
          <a:xfrm>
            <a:off x="6519545" y="1586544"/>
            <a:ext cx="3219358" cy="2654277"/>
          </a:xfrm>
          <a:custGeom>
            <a:avLst/>
            <a:gdLst/>
            <a:ahLst/>
            <a:cxnLst/>
            <a:rect l="l" t="t" r="r" b="b"/>
            <a:pathLst>
              <a:path w="3219358" h="2654277">
                <a:moveTo>
                  <a:pt x="0" y="0"/>
                </a:moveTo>
                <a:lnTo>
                  <a:pt x="3219358" y="0"/>
                </a:lnTo>
                <a:lnTo>
                  <a:pt x="3219358" y="2654277"/>
                </a:lnTo>
                <a:lnTo>
                  <a:pt x="0" y="26542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7282254" y="226087"/>
            <a:ext cx="781871" cy="734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5974984"/>
            <a:ext cx="940183" cy="883015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19545" y="4375267"/>
            <a:ext cx="3219360" cy="13763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智能机器人产业：
工业机器人：服务于智能制造，提升生产效率与精度。
人形机器人：探索人机交互与服务领域的创新应用。
特种机器人：面向特定场景（如医疗、救援），引领行业前沿。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41296" y="4375267"/>
            <a:ext cx="3219360" cy="13763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人工智能产业：
聚焦AI核心技术研发与应用落地，推动智能化转型升级。
涵盖机器学习、自然语言处理、计算机视觉等领域。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核心产业：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746882">
            <a:off x="1281980" y="1626874"/>
            <a:ext cx="3295647" cy="3295645"/>
          </a:xfrm>
          <a:prstGeom prst="ellipse">
            <a:avLst/>
          </a:prstGeom>
          <a:solidFill>
            <a:schemeClr val="accent1">
              <a:lumMod val="20000"/>
              <a:lumOff val="80000"/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746882">
            <a:off x="1552434" y="1897330"/>
            <a:ext cx="2754741" cy="2754739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446882">
            <a:off x="1914769" y="2204686"/>
            <a:ext cx="2140023" cy="2140023"/>
          </a:xfrm>
          <a:prstGeom prst="arc">
            <a:avLst>
              <a:gd name="adj1" fmla="val 18228952"/>
              <a:gd name="adj2" fmla="val 4388189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6146882">
            <a:off x="1914769" y="2204686"/>
            <a:ext cx="2140023" cy="2140023"/>
          </a:xfrm>
          <a:prstGeom prst="arc">
            <a:avLst>
              <a:gd name="adj1" fmla="val 4030654"/>
              <a:gd name="adj2" fmla="val 12159657"/>
            </a:avLst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50271" y="2397379"/>
            <a:ext cx="5899313" cy="24324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算力、算法与数据服务：
提供高性能计算支持，推动算法优化与数据处理能力提升。
构建数据生态，为企业提供从采集到应用的完整解决方案。
软件产业配套：
支撑AI与机器人产业的软件开发与系统集成。
助力企业实现技术落地与商业化转化。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4233385" y="2280266"/>
            <a:ext cx="6663934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4181987" y="2205649"/>
            <a:ext cx="118442" cy="118442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746882">
            <a:off x="2059856" y="2349773"/>
            <a:ext cx="1849850" cy="184985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746882">
            <a:off x="3535182" y="2363971"/>
            <a:ext cx="94307" cy="9430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746882">
            <a:off x="2247136" y="4048316"/>
            <a:ext cx="94307" cy="9430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01024" y="2801274"/>
            <a:ext cx="955930" cy="943135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发展方向：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13001" r="13001"/>
          <a:stretch>
            <a:fillRect/>
          </a:stretch>
        </p:blipFill>
        <p:spPr>
          <a:xfrm>
            <a:off x="695325" y="1506167"/>
            <a:ext cx="5400675" cy="4090267"/>
          </a:xfrm>
          <a:custGeom>
            <a:avLst/>
            <a:gdLst/>
            <a:ahLst/>
            <a:cxnLst/>
            <a:rect l="l" t="t" r="r" b="b"/>
            <a:pathLst>
              <a:path w="5400675" h="4090267">
                <a:moveTo>
                  <a:pt x="0" y="0"/>
                </a:moveTo>
                <a:lnTo>
                  <a:pt x="5400675" y="0"/>
                </a:lnTo>
                <a:lnTo>
                  <a:pt x="5400675" y="4090267"/>
                </a:lnTo>
                <a:lnTo>
                  <a:pt x="0" y="40902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269827" y="1506166"/>
            <a:ext cx="2440415" cy="4145185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dist="381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30575" y="3274249"/>
            <a:ext cx="1918919" cy="1851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校企合作，共建实训基地：
依托上海师范大学天华学院的科研力量，与企业联合建设实训基地。
为企业提供技术研发、成果转化及人才培养的深度支持。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20324" y="1890744"/>
            <a:ext cx="939420" cy="9394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59055" y="2129474"/>
            <a:ext cx="461958" cy="461958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82336" y="1506166"/>
            <a:ext cx="2440415" cy="4145185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241300" dist="381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43084" y="3274249"/>
            <a:ext cx="1918919" cy="18874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为企业提供全方位产业配套服务：
从办公空间到技术支持，从政策咨询到市场对接，园区提供一站式服务。
通过资源整合与产业协同，助力企业快速成长与壮大。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2833" y="1890744"/>
            <a:ext cx="939420" cy="9394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071563" y="2129474"/>
            <a:ext cx="461960" cy="46195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合作模式：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 txBox="1"/>
          <p:nvPr/>
        </p:nvSpPr>
        <p:spPr>
          <a:xfrm>
            <a:off x="2435470" y="552045"/>
            <a:ext cx="1715194" cy="4009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CONTENT</a:t>
            </a:r>
            <a:endParaRPr kumimoji="1" lang="zh-CN" altLang="en-US"/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744108" y="3622185"/>
            <a:ext cx="4957299" cy="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744108" y="4813470"/>
            <a:ext cx="4957299" cy="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6515744" y="3622185"/>
            <a:ext cx="4957299" cy="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6515744" y="4813470"/>
            <a:ext cx="4957299" cy="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744108" y="6004120"/>
            <a:ext cx="4957299" cy="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7"/>
            </p:custDataLst>
          </p:nvPr>
        </p:nvCxnSpPr>
        <p:spPr>
          <a:xfrm>
            <a:off x="6515744" y="6004120"/>
            <a:ext cx="4957299" cy="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项标题"/>
          <p:cNvSpPr txBox="1"/>
          <p:nvPr>
            <p:custDataLst>
              <p:tags r:id="rId8"/>
            </p:custDataLst>
          </p:nvPr>
        </p:nvSpPr>
        <p:spPr>
          <a:xfrm>
            <a:off x="1943013" y="2865249"/>
            <a:ext cx="3698557" cy="51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000000"/>
                </a:solidFill>
                <a:ea typeface="+mn-lt"/>
              </a:rPr>
              <a:t>园区概况</a:t>
            </a:r>
            <a:endParaRPr lang="zh-CN" altLang="en-US" sz="2000" b="1" spc="300" dirty="0">
              <a:solidFill>
                <a:srgbClr val="000000"/>
              </a:solidFill>
              <a:ea typeface="+mn-lt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719343" y="2798573"/>
            <a:ext cx="963950" cy="70804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en-US" altLang="zh-CN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项标题"/>
          <p:cNvSpPr txBox="1"/>
          <p:nvPr>
            <p:custDataLst>
              <p:tags r:id="rId10"/>
            </p:custDataLst>
          </p:nvPr>
        </p:nvSpPr>
        <p:spPr>
          <a:xfrm>
            <a:off x="1943013" y="4055899"/>
            <a:ext cx="3698557" cy="51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000000"/>
                </a:solidFill>
                <a:ea typeface="+mn-lt"/>
              </a:rPr>
              <a:t>园区与产业定位</a:t>
            </a:r>
            <a:endParaRPr lang="zh-CN" altLang="en-US" sz="2000" b="1" spc="300" dirty="0">
              <a:solidFill>
                <a:srgbClr val="000000"/>
              </a:solidFill>
              <a:ea typeface="+mn-lt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719343" y="3989223"/>
            <a:ext cx="963950" cy="70804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en-US" altLang="zh-CN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项标题"/>
          <p:cNvSpPr txBox="1"/>
          <p:nvPr>
            <p:custDataLst>
              <p:tags r:id="rId12"/>
            </p:custDataLst>
          </p:nvPr>
        </p:nvSpPr>
        <p:spPr>
          <a:xfrm>
            <a:off x="7774340" y="2865249"/>
            <a:ext cx="3698557" cy="51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000000"/>
                </a:solidFill>
                <a:ea typeface="+mn-lt"/>
              </a:rPr>
              <a:t>园区二期及校企合作</a:t>
            </a:r>
            <a:endParaRPr lang="zh-CN" altLang="en-US" sz="2000" b="1" spc="300" dirty="0">
              <a:solidFill>
                <a:srgbClr val="000000"/>
              </a:solidFill>
              <a:ea typeface="+mn-lt"/>
            </a:endParaRP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6551305" y="2798573"/>
            <a:ext cx="963950" cy="70804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en-US" altLang="zh-CN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项标题"/>
          <p:cNvSpPr txBox="1"/>
          <p:nvPr>
            <p:custDataLst>
              <p:tags r:id="rId14"/>
            </p:custDataLst>
          </p:nvPr>
        </p:nvSpPr>
        <p:spPr>
          <a:xfrm>
            <a:off x="7774340" y="4055899"/>
            <a:ext cx="3698557" cy="51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000000"/>
                </a:solidFill>
                <a:ea typeface="+mn-lt"/>
              </a:rPr>
              <a:t>政策与资源优势</a:t>
            </a:r>
            <a:endParaRPr lang="zh-CN" altLang="en-US" sz="2000" b="1" spc="300" dirty="0">
              <a:solidFill>
                <a:srgbClr val="000000"/>
              </a:solidFill>
              <a:ea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15"/>
            </p:custDataLst>
          </p:nvPr>
        </p:nvSpPr>
        <p:spPr>
          <a:xfrm>
            <a:off x="6551305" y="3989223"/>
            <a:ext cx="963950" cy="70804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j-ea"/>
                <a:ea typeface="+mj-ea"/>
              </a:rPr>
              <a:t>05</a:t>
            </a:r>
            <a:endParaRPr lang="en-US" altLang="zh-CN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9" name="项标题"/>
          <p:cNvSpPr txBox="1"/>
          <p:nvPr>
            <p:custDataLst>
              <p:tags r:id="rId16"/>
            </p:custDataLst>
          </p:nvPr>
        </p:nvSpPr>
        <p:spPr>
          <a:xfrm>
            <a:off x="1943013" y="5246549"/>
            <a:ext cx="3698557" cy="51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000000"/>
                </a:solidFill>
                <a:ea typeface="+mn-lt"/>
              </a:rPr>
              <a:t>一期校企合作概况</a:t>
            </a:r>
            <a:endParaRPr lang="zh-CN" altLang="en-US" sz="2000" b="1" spc="300" dirty="0">
              <a:solidFill>
                <a:srgbClr val="000000"/>
              </a:solidFill>
              <a:ea typeface="+mn-lt"/>
            </a:endParaRPr>
          </a:p>
        </p:txBody>
      </p:sp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719343" y="5180508"/>
            <a:ext cx="963950" cy="70804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en-US" altLang="zh-CN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1" name="项标题"/>
          <p:cNvSpPr txBox="1"/>
          <p:nvPr>
            <p:custDataLst>
              <p:tags r:id="rId18"/>
            </p:custDataLst>
          </p:nvPr>
        </p:nvSpPr>
        <p:spPr>
          <a:xfrm>
            <a:off x="7774340" y="5246549"/>
            <a:ext cx="3698557" cy="51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rgbClr val="000000"/>
                </a:solidFill>
                <a:ea typeface="+mn-lt"/>
              </a:rPr>
              <a:t>合作与展望</a:t>
            </a:r>
            <a:endParaRPr lang="zh-CN" altLang="en-US" sz="2000" b="1" spc="300" dirty="0">
              <a:solidFill>
                <a:srgbClr val="000000"/>
              </a:solidFill>
              <a:ea typeface="+mn-lt"/>
            </a:endParaRPr>
          </a:p>
        </p:txBody>
      </p:sp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6551305" y="5180508"/>
            <a:ext cx="963950" cy="708040"/>
          </a:xfrm>
          <a:prstGeom prst="rect">
            <a:avLst/>
          </a:prstGeom>
          <a:noFill/>
        </p:spPr>
        <p:txBody>
          <a:bodyPr wrap="none" rtlCol="0" anchor="ctr" anchorCtr="1">
            <a:noAutofit/>
          </a:bodyPr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j-ea"/>
                <a:ea typeface="+mj-ea"/>
              </a:rPr>
              <a:t>06</a:t>
            </a:r>
            <a:endParaRPr lang="en-US" altLang="zh-CN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一期校企合作概况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  <p:pic>
        <p:nvPicPr>
          <p:cNvPr id="19" name="图片 1" descr="J:\天华学院\天华校标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5905" y="332740"/>
            <a:ext cx="1120140" cy="108521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0" y="1341120"/>
            <a:ext cx="6311265" cy="4410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0371" y="4631135"/>
            <a:ext cx="5016875" cy="1232966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469550" y="1350359"/>
            <a:ext cx="960065" cy="957138"/>
          </a:xfrm>
          <a:custGeom>
            <a:avLst/>
            <a:gdLst>
              <a:gd name="T0" fmla="*/ 20 w 656"/>
              <a:gd name="T1" fmla="*/ 584 h 654"/>
              <a:gd name="T2" fmla="*/ 656 w 656"/>
              <a:gd name="T3" fmla="*/ 654 h 654"/>
              <a:gd name="T4" fmla="*/ 557 w 656"/>
              <a:gd name="T5" fmla="*/ 0 h 654"/>
              <a:gd name="T6" fmla="*/ 0 w 656"/>
              <a:gd name="T7" fmla="*/ 541 h 654"/>
              <a:gd name="T8" fmla="*/ 20 w 656"/>
              <a:gd name="T9" fmla="*/ 584 h 654"/>
            </a:gdLst>
            <a:ahLst/>
            <a:cxnLst/>
            <a:rect l="0" t="0" r="r" b="b"/>
            <a:pathLst>
              <a:path w="656" h="654">
                <a:moveTo>
                  <a:pt x="20" y="584"/>
                </a:moveTo>
                <a:lnTo>
                  <a:pt x="656" y="654"/>
                </a:lnTo>
                <a:lnTo>
                  <a:pt x="557" y="0"/>
                </a:lnTo>
                <a:lnTo>
                  <a:pt x="0" y="541"/>
                </a:lnTo>
                <a:lnTo>
                  <a:pt x="20" y="58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37815" y="1332797"/>
            <a:ext cx="1363994" cy="2448458"/>
          </a:xfrm>
          <a:custGeom>
            <a:avLst/>
            <a:gdLst>
              <a:gd name="T0" fmla="*/ 932 w 932"/>
              <a:gd name="T1" fmla="*/ 615 h 1673"/>
              <a:gd name="T2" fmla="*/ 851 w 932"/>
              <a:gd name="T3" fmla="*/ 0 h 1673"/>
              <a:gd name="T4" fmla="*/ 295 w 932"/>
              <a:gd name="T5" fmla="*/ 553 h 1673"/>
              <a:gd name="T6" fmla="*/ 437 w 932"/>
              <a:gd name="T7" fmla="*/ 567 h 1673"/>
              <a:gd name="T8" fmla="*/ 0 w 932"/>
              <a:gd name="T9" fmla="*/ 1592 h 1673"/>
              <a:gd name="T10" fmla="*/ 543 w 932"/>
              <a:gd name="T11" fmla="*/ 1673 h 1673"/>
              <a:gd name="T12" fmla="*/ 755 w 932"/>
              <a:gd name="T13" fmla="*/ 599 h 1673"/>
              <a:gd name="T14" fmla="*/ 932 w 932"/>
              <a:gd name="T15" fmla="*/ 615 h 1673"/>
            </a:gdLst>
            <a:ahLst/>
            <a:cxnLst/>
            <a:rect l="0" t="0" r="r" b="b"/>
            <a:pathLst>
              <a:path w="932" h="1673">
                <a:moveTo>
                  <a:pt x="932" y="615"/>
                </a:moveTo>
                <a:lnTo>
                  <a:pt x="851" y="0"/>
                </a:lnTo>
                <a:lnTo>
                  <a:pt x="295" y="553"/>
                </a:lnTo>
                <a:lnTo>
                  <a:pt x="437" y="567"/>
                </a:lnTo>
                <a:lnTo>
                  <a:pt x="0" y="1592"/>
                </a:lnTo>
                <a:lnTo>
                  <a:pt x="543" y="1673"/>
                </a:lnTo>
                <a:lnTo>
                  <a:pt x="755" y="599"/>
                </a:lnTo>
                <a:lnTo>
                  <a:pt x="932" y="615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99703" y="2209442"/>
            <a:ext cx="2060627" cy="4665681"/>
          </a:xfrm>
          <a:custGeom>
            <a:avLst/>
            <a:gdLst>
              <a:gd name="T0" fmla="*/ 1097 w 1101"/>
              <a:gd name="T1" fmla="*/ 0 h 2495"/>
              <a:gd name="T2" fmla="*/ 1097 w 1101"/>
              <a:gd name="T3" fmla="*/ 0 h 2495"/>
              <a:gd name="T4" fmla="*/ 1086 w 1101"/>
              <a:gd name="T5" fmla="*/ 23 h 2495"/>
              <a:gd name="T6" fmla="*/ 1086 w 1101"/>
              <a:gd name="T7" fmla="*/ 23 h 2495"/>
              <a:gd name="T8" fmla="*/ 921 w 1101"/>
              <a:gd name="T9" fmla="*/ 756 h 2495"/>
              <a:gd name="T10" fmla="*/ 618 w 1101"/>
              <a:gd name="T11" fmla="*/ 309 h 2495"/>
              <a:gd name="T12" fmla="*/ 0 w 1101"/>
              <a:gd name="T13" fmla="*/ 2495 h 2495"/>
              <a:gd name="T14" fmla="*/ 235 w 1101"/>
              <a:gd name="T15" fmla="*/ 2495 h 2495"/>
              <a:gd name="T16" fmla="*/ 654 w 1101"/>
              <a:gd name="T17" fmla="*/ 493 h 2495"/>
              <a:gd name="T18" fmla="*/ 926 w 1101"/>
              <a:gd name="T19" fmla="*/ 841 h 2495"/>
              <a:gd name="T20" fmla="*/ 1100 w 1101"/>
              <a:gd name="T21" fmla="*/ 37 h 2495"/>
              <a:gd name="T22" fmla="*/ 1097 w 1101"/>
              <a:gd name="T23" fmla="*/ 0 h 2495"/>
            </a:gdLst>
            <a:ahLst/>
            <a:cxnLst/>
            <a:rect l="0" t="0" r="r" b="b"/>
            <a:pathLst>
              <a:path w="1101" h="2495">
                <a:moveTo>
                  <a:pt x="1097" y="0"/>
                </a:moveTo>
                <a:cubicBezTo>
                  <a:pt x="1097" y="0"/>
                  <a:pt x="1097" y="0"/>
                  <a:pt x="1097" y="0"/>
                </a:cubicBezTo>
                <a:cubicBezTo>
                  <a:pt x="1086" y="23"/>
                  <a:pt x="1086" y="23"/>
                  <a:pt x="1086" y="23"/>
                </a:cubicBezTo>
                <a:cubicBezTo>
                  <a:pt x="1086" y="23"/>
                  <a:pt x="1086" y="23"/>
                  <a:pt x="1086" y="23"/>
                </a:cubicBezTo>
                <a:cubicBezTo>
                  <a:pt x="921" y="756"/>
                  <a:pt x="921" y="756"/>
                  <a:pt x="921" y="756"/>
                </a:cubicBezTo>
                <a:cubicBezTo>
                  <a:pt x="618" y="309"/>
                  <a:pt x="618" y="309"/>
                  <a:pt x="618" y="309"/>
                </a:cubicBezTo>
                <a:cubicBezTo>
                  <a:pt x="0" y="2495"/>
                  <a:pt x="0" y="2495"/>
                  <a:pt x="0" y="2495"/>
                </a:cubicBezTo>
                <a:cubicBezTo>
                  <a:pt x="235" y="2495"/>
                  <a:pt x="235" y="2495"/>
                  <a:pt x="235" y="2495"/>
                </a:cubicBezTo>
                <a:cubicBezTo>
                  <a:pt x="654" y="493"/>
                  <a:pt x="654" y="493"/>
                  <a:pt x="654" y="493"/>
                </a:cubicBezTo>
                <a:cubicBezTo>
                  <a:pt x="926" y="841"/>
                  <a:pt x="926" y="841"/>
                  <a:pt x="926" y="841"/>
                </a:cubicBezTo>
                <a:cubicBezTo>
                  <a:pt x="1100" y="37"/>
                  <a:pt x="1100" y="37"/>
                  <a:pt x="1100" y="37"/>
                </a:cubicBezTo>
                <a:cubicBezTo>
                  <a:pt x="1101" y="8"/>
                  <a:pt x="1096" y="30"/>
                  <a:pt x="109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39516" y="2622152"/>
            <a:ext cx="3916362" cy="4252971"/>
          </a:xfrm>
          <a:custGeom>
            <a:avLst/>
            <a:gdLst>
              <a:gd name="T0" fmla="*/ 0 w 2676"/>
              <a:gd name="T1" fmla="*/ 2906 h 2906"/>
              <a:gd name="T2" fmla="*/ 1626 w 2676"/>
              <a:gd name="T3" fmla="*/ 0 h 2906"/>
              <a:gd name="T4" fmla="*/ 2676 w 2676"/>
              <a:gd name="T5" fmla="*/ 112 h 2906"/>
              <a:gd name="T6" fmla="*/ 1886 w 2676"/>
              <a:gd name="T7" fmla="*/ 2906 h 2906"/>
              <a:gd name="T8" fmla="*/ 0 w 2676"/>
              <a:gd name="T9" fmla="*/ 2906 h 2906"/>
            </a:gdLst>
            <a:ahLst/>
            <a:cxnLst/>
            <a:rect l="0" t="0" r="r" b="b"/>
            <a:pathLst>
              <a:path w="2676" h="2906">
                <a:moveTo>
                  <a:pt x="0" y="2906"/>
                </a:moveTo>
                <a:lnTo>
                  <a:pt x="1626" y="0"/>
                </a:lnTo>
                <a:lnTo>
                  <a:pt x="2676" y="112"/>
                </a:lnTo>
                <a:lnTo>
                  <a:pt x="1886" y="2906"/>
                </a:lnTo>
                <a:lnTo>
                  <a:pt x="0" y="2906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16313" y="5202535"/>
            <a:ext cx="774711" cy="774711"/>
          </a:xfrm>
          <a:prstGeom prst="ellipse">
            <a:avLst/>
          </a:prstGeom>
          <a:gradFill>
            <a:gsLst>
              <a:gs pos="1000">
                <a:schemeClr val="accent3"/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0" scaled="0"/>
          </a:gradFill>
          <a:ln w="44450" cap="sq">
            <a:solidFill>
              <a:schemeClr val="bg1"/>
            </a:solidFill>
            <a:miter/>
          </a:ln>
          <a:effectLst>
            <a:outerShdw blurRad="190500" sx="103000" sy="103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75860" y="1508027"/>
            <a:ext cx="4964054" cy="1298289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45816" y="3108989"/>
            <a:ext cx="5016875" cy="1232966"/>
          </a:xfrm>
          <a:prstGeom prst="roundRect">
            <a:avLst>
              <a:gd name="adj" fmla="val 5989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01471" y="4025225"/>
            <a:ext cx="774711" cy="774711"/>
          </a:xfrm>
          <a:prstGeom prst="ellipse">
            <a:avLst/>
          </a:prstGeom>
          <a:gradFill>
            <a:gsLst>
              <a:gs pos="1000">
                <a:schemeClr val="accent2"/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2700000" scaled="0"/>
          </a:gradFill>
          <a:ln w="44450" cap="sq">
            <a:solidFill>
              <a:schemeClr val="bg1"/>
            </a:solidFill>
            <a:miter/>
          </a:ln>
          <a:effectLst>
            <a:outerShdw blurRad="190500" sx="103000" sy="103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86629" y="2847915"/>
            <a:ext cx="774711" cy="774711"/>
          </a:xfrm>
          <a:prstGeom prst="ellipse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44450" cap="sq">
            <a:solidFill>
              <a:schemeClr val="bg1"/>
            </a:solidFill>
            <a:miter/>
          </a:ln>
          <a:effectLst>
            <a:outerShdw blurRad="190500" sx="103000" sy="103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33722" y="3079798"/>
            <a:ext cx="272359" cy="27235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52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565814" y="4285587"/>
            <a:ext cx="272357" cy="25194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52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62029" y="5468972"/>
            <a:ext cx="272357" cy="24692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52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618099" y="1603792"/>
            <a:ext cx="4679576" cy="10886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规划科学：一期建设包括1、3、5、7、9号楼共5幢大楼，分布合理，空间利用率高。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9640" y="4694239"/>
            <a:ext cx="4679576" cy="10886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核心区域：作为园区起步阶段的主力建筑群，为首批入驻企业提供优质载体。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814465" y="3168469"/>
            <a:ext cx="4679576" cy="10886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现代设计：建筑风格简约大气，融入科技元素，彰显人工智能与机器人产业的创新氛围。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建筑布局：5幢大楼（1、3、5、7、9号楼）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06700" y="1596292"/>
            <a:ext cx="3508350" cy="4156326"/>
          </a:xfrm>
          <a:prstGeom prst="roundRect">
            <a:avLst>
              <a:gd name="adj" fmla="val 1226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9525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328937" y="1596292"/>
            <a:ext cx="3508350" cy="4156326"/>
          </a:xfrm>
          <a:prstGeom prst="roundRect">
            <a:avLst>
              <a:gd name="adj" fmla="val 1226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9525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6466" y="2013955"/>
            <a:ext cx="3364266" cy="3635378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面积多样：每幢大楼面积在8000至13,000平方米之间，满足不同规模企业的空间需求。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90772" y="2013955"/>
            <a:ext cx="3364266" cy="3635378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灵活分割：内部空间可根据企业需求进行灵活划分，适合中小型团队或大型企业总部使用。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56466" y="1596292"/>
            <a:ext cx="3364266" cy="3449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3600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03124" y="1596292"/>
            <a:ext cx="3364266" cy="3449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3600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51174" y="1606979"/>
            <a:ext cx="3508350" cy="4156326"/>
          </a:xfrm>
          <a:prstGeom prst="roundRect">
            <a:avLst>
              <a:gd name="adj" fmla="val 1226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9525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13009" y="2024642"/>
            <a:ext cx="3364266" cy="3635378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高效利用：高标准的建筑设计确保每平方米都发挥最大价值，为企业提供舒适与高效的办公环境。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25362" y="1606979"/>
            <a:ext cx="3364266" cy="3449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3600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6494578"/>
            <a:ext cx="12192000" cy="363422"/>
          </a:xfrm>
          <a:prstGeom prst="rect">
            <a:avLst/>
          </a:prstGeom>
          <a:gradFill>
            <a:gsLst>
              <a:gs pos="29000">
                <a:schemeClr val="accent1">
                  <a:alpha val="67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单幢面积：8000~13,000平方米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112368" y="2157720"/>
            <a:ext cx="1470031" cy="8750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62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43668" y="1967220"/>
            <a:ext cx="1470031" cy="8750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62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505068" y="2157720"/>
            <a:ext cx="1470031" cy="8750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62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7061" y="2624137"/>
            <a:ext cx="3395086" cy="2352676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55668" y="2957820"/>
            <a:ext cx="2854331" cy="17894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多功能合一：大楼集办公、研发与小型生产于一体，支持企业从创意到产品的全流程发展。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6335" y="2400565"/>
            <a:ext cx="437802" cy="379242"/>
          </a:xfrm>
          <a:custGeom>
            <a:avLst/>
            <a:gdLst/>
            <a:ahLst/>
            <a:cxn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178790" y="2486381"/>
            <a:ext cx="3834420" cy="2657119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72509" y="2964808"/>
            <a:ext cx="3223690" cy="187786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研发支持：配备现代化实验室与技术设施，助力人工智能与机器人企业的技术突破。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07143" y="2233878"/>
            <a:ext cx="494455" cy="428317"/>
          </a:xfrm>
          <a:custGeom>
            <a:avLst/>
            <a:gdLst/>
            <a:ahLst/>
            <a:cxn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89853" y="2624137"/>
            <a:ext cx="3395086" cy="2352676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538460" y="2957820"/>
            <a:ext cx="2854331" cy="17894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生产保障：部分空间可改造为轻型生产车间，满足智能制造的初步需求。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569127" y="2400565"/>
            <a:ext cx="437802" cy="379242"/>
          </a:xfrm>
          <a:custGeom>
            <a:avLst/>
            <a:gdLst/>
            <a:ahLst/>
            <a:cxn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功能：人工智能研究和和机器人实训中心，服务</a:t>
            </a:r>
            <a:r>
              <a:rPr kumimoji="1" lang="zh-CN" altLang="en-US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于</a:t>
            </a: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整个园区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945" y="1960245"/>
            <a:ext cx="2797714" cy="43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l"/>
            <a:r>
              <a:rPr lang="zh-CN" altLang="en-US">
                <a:sym typeface="+mn-ea"/>
              </a:rPr>
              <a:t>园区管理</a:t>
            </a:r>
            <a:r>
              <a:rPr lang="zh-CN" altLang="en-US">
                <a:sym typeface="+mn-ea"/>
              </a:rPr>
              <a:t>中心</a:t>
            </a:r>
            <a:endParaRPr lang="zh-CN" altLang="en-US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23415" y="5654675"/>
            <a:ext cx="15773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楼</a:t>
            </a:r>
            <a:r>
              <a:rPr lang="zh-CN" altLang="en-US" sz="2400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东侧</a:t>
            </a:r>
            <a:endParaRPr lang="zh-CN" altLang="en-US" sz="2400"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3075" y="2974975"/>
            <a:ext cx="1317625" cy="12217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p>
            <a:pPr algn="ctr"/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园区管理中心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660" y="962025"/>
            <a:ext cx="7618730" cy="53873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园区二期及校企合作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en-US" altLang="zh-CN"/>
          </a:p>
        </p:txBody>
      </p:sp>
      <p:pic>
        <p:nvPicPr>
          <p:cNvPr id="19" name="图片 1" descr="J:\天华学院\天华校标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5905" y="332740"/>
            <a:ext cx="1120140" cy="108521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" y="45720"/>
            <a:ext cx="11988165" cy="68281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17329" y="3649458"/>
            <a:ext cx="2006067" cy="1891214"/>
          </a:xfrm>
          <a:prstGeom prst="rect">
            <a:avLst/>
          </a:pr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20761" y="1367536"/>
            <a:ext cx="2000427" cy="20004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923395" y="3697159"/>
            <a:ext cx="626254" cy="6262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135087" y="3900403"/>
            <a:ext cx="202876" cy="21976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7555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14299" y="1514788"/>
            <a:ext cx="634308" cy="63430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08510" y="1708997"/>
            <a:ext cx="245889" cy="24588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7555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76966" y="1614971"/>
            <a:ext cx="5773464" cy="1728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9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27幢小楼，每幢约3000平方米：
灵活集群：二期规划27幢独立小楼，每幢约3000平方米，形成模块化建筑群。
小型企业首选：适合初创企业、中小型研发团队或独立项目组入驻，降低企业运营成本。
独立性强：每幢楼独立运营，私密性与便利性兼顾，满足企业个性化需求。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72160" y="3693930"/>
            <a:ext cx="6018179" cy="18213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9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1幢1.7万平方米大楼，用于食宿及商务配套：
综合配套：1幢1.7万平方米的大楼，作为园区的生活与商务服务中心。
功能齐全：包括员工宿舍、食堂、会议中心、商务洽谈区等，提升园区整体服务能力。
提升体验：为企业员工提供便捷的食宿条件，助力企业吸引与留住人才。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469290" y="1916063"/>
            <a:ext cx="903371" cy="903371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526151" y="4168039"/>
            <a:ext cx="788424" cy="85405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建筑布局：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401840"/>
            <a:ext cx="3528020" cy="2179910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325640" y="1401840"/>
            <a:ext cx="3528020" cy="2179910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25640" y="3682650"/>
            <a:ext cx="3528020" cy="2179910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 descr="C:/Users/xin/Desktop/新校区照片/微信图片_20250302211951.jpg微信图片_20250302211951"/>
          <p:cNvPicPr>
            <a:picLocks noChangeAspect="1"/>
          </p:cNvPicPr>
          <p:nvPr/>
        </p:nvPicPr>
        <p:blipFill>
          <a:blip r:embed="rId1">
            <a:alphaModFix amt="100000"/>
          </a:blip>
          <a:srcRect t="6335" b="6335"/>
          <a:stretch>
            <a:fillRect/>
          </a:stretch>
        </p:blipFill>
        <p:spPr>
          <a:xfrm>
            <a:off x="7990880" y="1401840"/>
            <a:ext cx="3528020" cy="2179910"/>
          </a:xfrm>
          <a:custGeom>
            <a:avLst/>
            <a:gdLst/>
            <a:ahLst/>
            <a:cxnLst/>
            <a:rect l="l" t="t" r="r" b="b"/>
            <a:pathLst>
              <a:path w="3528020" h="2179910">
                <a:moveTo>
                  <a:pt x="59468" y="0"/>
                </a:moveTo>
                <a:lnTo>
                  <a:pt x="3468552" y="0"/>
                </a:lnTo>
                <a:cubicBezTo>
                  <a:pt x="3501395" y="0"/>
                  <a:pt x="3528020" y="26625"/>
                  <a:pt x="3528020" y="59468"/>
                </a:cubicBezTo>
                <a:lnTo>
                  <a:pt x="3528020" y="2120442"/>
                </a:lnTo>
                <a:cubicBezTo>
                  <a:pt x="3528020" y="2153285"/>
                  <a:pt x="3501395" y="2179910"/>
                  <a:pt x="3468552" y="2179910"/>
                </a:cubicBezTo>
                <a:lnTo>
                  <a:pt x="59468" y="2179910"/>
                </a:lnTo>
                <a:cubicBezTo>
                  <a:pt x="26625" y="2179910"/>
                  <a:pt x="0" y="2153285"/>
                  <a:pt x="0" y="2120442"/>
                </a:cubicBezTo>
                <a:lnTo>
                  <a:pt x="0" y="59468"/>
                </a:lnTo>
                <a:cubicBezTo>
                  <a:pt x="0" y="26625"/>
                  <a:pt x="26625" y="0"/>
                  <a:pt x="594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图片 6" descr="C:/Users/xin/Desktop/新校区照片/微信图片_20250302211906.jpg微信图片_20250302211906"/>
          <p:cNvPicPr>
            <a:picLocks noChangeAspect="1"/>
          </p:cNvPicPr>
          <p:nvPr/>
        </p:nvPicPr>
        <p:blipFill>
          <a:blip r:embed="rId2">
            <a:alphaModFix amt="100000"/>
          </a:blip>
          <a:srcRect t="6335" b="6335"/>
          <a:stretch>
            <a:fillRect/>
          </a:stretch>
        </p:blipFill>
        <p:spPr>
          <a:xfrm>
            <a:off x="7990880" y="3682650"/>
            <a:ext cx="3528020" cy="2179910"/>
          </a:xfrm>
          <a:custGeom>
            <a:avLst/>
            <a:gdLst/>
            <a:ahLst/>
            <a:cxnLst/>
            <a:rect l="l" t="t" r="r" b="b"/>
            <a:pathLst>
              <a:path w="3528020" h="2179910">
                <a:moveTo>
                  <a:pt x="59468" y="0"/>
                </a:moveTo>
                <a:lnTo>
                  <a:pt x="3468552" y="0"/>
                </a:lnTo>
                <a:cubicBezTo>
                  <a:pt x="3501395" y="0"/>
                  <a:pt x="3528020" y="26625"/>
                  <a:pt x="3528020" y="59468"/>
                </a:cubicBezTo>
                <a:lnTo>
                  <a:pt x="3528020" y="2120442"/>
                </a:lnTo>
                <a:cubicBezTo>
                  <a:pt x="3528020" y="2153285"/>
                  <a:pt x="3501395" y="2179910"/>
                  <a:pt x="3468552" y="2179910"/>
                </a:cubicBezTo>
                <a:lnTo>
                  <a:pt x="59468" y="2179910"/>
                </a:lnTo>
                <a:cubicBezTo>
                  <a:pt x="26625" y="2179910"/>
                  <a:pt x="0" y="2153285"/>
                  <a:pt x="0" y="2120442"/>
                </a:cubicBezTo>
                <a:lnTo>
                  <a:pt x="0" y="59468"/>
                </a:lnTo>
                <a:cubicBezTo>
                  <a:pt x="0" y="26625"/>
                  <a:pt x="26625" y="0"/>
                  <a:pt x="5946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887710" y="2032866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模块化设计：27幢小楼采用灵活的空间布局，可根据企业需求定制内部结构，支持办公、研发或展示功能。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835444" y="1386410"/>
            <a:ext cx="406831" cy="75692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87711" y="1610981"/>
            <a:ext cx="38483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60808" y="4303368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适应性强：从初创企业到成熟公司，从研发团队到生产单位，二期建筑群满足不同发展阶段的需求。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4512675" y="3668923"/>
            <a:ext cx="390687" cy="74904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60809" y="3881483"/>
            <a:ext cx="39219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60808" y="2025117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综合服务：1.7万平方米大楼提供一站式商务与生活配套，解决企业后顾之忧。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60808" y="1603232"/>
            <a:ext cx="289917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pic>
        <p:nvPicPr>
          <p:cNvPr id="16" name="图片 15" descr="C:/Users/xin/Desktop/新校区照片/微信图片_20250302211832.jpg微信图片_20250302211832"/>
          <p:cNvPicPr>
            <a:picLocks noChangeAspect="1"/>
          </p:cNvPicPr>
          <p:nvPr/>
        </p:nvPicPr>
        <p:blipFill>
          <a:blip r:embed="rId3">
            <a:alphaModFix amt="100000"/>
          </a:blip>
          <a:srcRect t="6335" b="6335"/>
          <a:stretch>
            <a:fillRect/>
          </a:stretch>
        </p:blipFill>
        <p:spPr>
          <a:xfrm>
            <a:off x="660400" y="3682650"/>
            <a:ext cx="3528020" cy="2179910"/>
          </a:xfrm>
          <a:custGeom>
            <a:avLst/>
            <a:gdLst/>
            <a:ahLst/>
            <a:cxnLst/>
            <a:rect l="l" t="t" r="r" b="b"/>
            <a:pathLst>
              <a:path w="3528020" h="2179910">
                <a:moveTo>
                  <a:pt x="59468" y="0"/>
                </a:moveTo>
                <a:lnTo>
                  <a:pt x="3468552" y="0"/>
                </a:lnTo>
                <a:cubicBezTo>
                  <a:pt x="3501395" y="0"/>
                  <a:pt x="3528020" y="26625"/>
                  <a:pt x="3528020" y="59468"/>
                </a:cubicBezTo>
                <a:lnTo>
                  <a:pt x="3528020" y="2120442"/>
                </a:lnTo>
                <a:cubicBezTo>
                  <a:pt x="3528020" y="2153285"/>
                  <a:pt x="3501395" y="2179910"/>
                  <a:pt x="3468552" y="2179910"/>
                </a:cubicBezTo>
                <a:lnTo>
                  <a:pt x="59468" y="2179910"/>
                </a:lnTo>
                <a:cubicBezTo>
                  <a:pt x="26625" y="2179910"/>
                  <a:pt x="0" y="2153285"/>
                  <a:pt x="0" y="2120442"/>
                </a:cubicBezTo>
                <a:lnTo>
                  <a:pt x="0" y="59468"/>
                </a:lnTo>
                <a:cubicBezTo>
                  <a:pt x="0" y="26625"/>
                  <a:pt x="26625" y="0"/>
                  <a:pt x="5946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特色：灵活空间设计，满足多样化企业需求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园区概况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  <p:pic>
        <p:nvPicPr>
          <p:cNvPr id="19" name="图片 1" descr="J:\天华学院\天华校标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5905" y="332740"/>
            <a:ext cx="1120140" cy="108521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14917" r="14917"/>
          <a:stretch>
            <a:fillRect/>
          </a:stretch>
        </p:blipFill>
        <p:spPr>
          <a:xfrm>
            <a:off x="6346162" y="1675274"/>
            <a:ext cx="5172739" cy="4146792"/>
          </a:xfrm>
          <a:custGeom>
            <a:avLst/>
            <a:gdLst/>
            <a:ahLst/>
            <a:cxnLst/>
            <a:rect l="l" t="t" r="r" b="b"/>
            <a:pathLst>
              <a:path w="5172739" h="4146792">
                <a:moveTo>
                  <a:pt x="0" y="0"/>
                </a:moveTo>
                <a:lnTo>
                  <a:pt x="5172739" y="0"/>
                </a:lnTo>
                <a:lnTo>
                  <a:pt x="5172739" y="4146792"/>
                </a:lnTo>
                <a:lnTo>
                  <a:pt x="0" y="41467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60400" y="3279364"/>
            <a:ext cx="5440101" cy="25626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1043" y="1664954"/>
            <a:ext cx="5788401" cy="1809766"/>
          </a:xfrm>
          <a:custGeom>
            <a:avLst/>
            <a:gdLst>
              <a:gd name="connsiteX0" fmla="*/ 0 w 5788401"/>
              <a:gd name="connsiteY0" fmla="*/ 0 h 2141316"/>
              <a:gd name="connsiteX1" fmla="*/ 5555205 w 5788401"/>
              <a:gd name="connsiteY1" fmla="*/ 0 h 2141316"/>
              <a:gd name="connsiteX2" fmla="*/ 5555205 w 5788401"/>
              <a:gd name="connsiteY2" fmla="*/ 837462 h 2141316"/>
              <a:gd name="connsiteX3" fmla="*/ 5788401 w 5788401"/>
              <a:gd name="connsiteY3" fmla="*/ 1070658 h 2141316"/>
              <a:gd name="connsiteX4" fmla="*/ 5555205 w 5788401"/>
              <a:gd name="connsiteY4" fmla="*/ 1303854 h 2141316"/>
              <a:gd name="connsiteX5" fmla="*/ 5555205 w 5788401"/>
              <a:gd name="connsiteY5" fmla="*/ 2141316 h 2141316"/>
              <a:gd name="connsiteX6" fmla="*/ 0 w 5788401"/>
              <a:gd name="connsiteY6" fmla="*/ 2141316 h 2141316"/>
            </a:gdLst>
            <a:ahLst/>
            <a:cxnLst/>
            <a:rect l="l" t="t" r="r" b="b"/>
            <a:pathLst>
              <a:path w="5788401" h="2141316">
                <a:moveTo>
                  <a:pt x="0" y="0"/>
                </a:moveTo>
                <a:lnTo>
                  <a:pt x="5555205" y="0"/>
                </a:lnTo>
                <a:lnTo>
                  <a:pt x="5555205" y="837462"/>
                </a:lnTo>
                <a:lnTo>
                  <a:pt x="5788401" y="1070658"/>
                </a:lnTo>
                <a:lnTo>
                  <a:pt x="5555205" y="1303854"/>
                </a:lnTo>
                <a:lnTo>
                  <a:pt x="5555205" y="2141316"/>
                </a:lnTo>
                <a:lnTo>
                  <a:pt x="0" y="214131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8742" y="1788160"/>
            <a:ext cx="5092862" cy="1503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算法开发：欢迎从事机器学习、深度学习、自然语言处理等核心算法研发的企业，共同推动AI技术突破。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8742" y="3647440"/>
            <a:ext cx="5092862" cy="985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算力支持：面向提供高性能计算、云计算服务的企业，为AI产业提供强大技术支撑。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8742" y="4734560"/>
            <a:ext cx="5092862" cy="985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数据服务：吸引从事数据采集、处理、分析及应用的企业，构建人工智能的数据生态基础。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人工智能产业：算法开发、算力支持、数据服务等企业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2412" y="5804149"/>
            <a:ext cx="12248030" cy="1053851"/>
          </a:xfrm>
          <a:custGeom>
            <a:avLst/>
            <a:gdLst>
              <a:gd name="connsiteX0" fmla="*/ 0 w 12191999"/>
              <a:gd name="connsiteY0" fmla="*/ 0 h 1053835"/>
              <a:gd name="connsiteX1" fmla="*/ 84912 w 12191999"/>
              <a:gd name="connsiteY1" fmla="*/ 44439 h 1053835"/>
              <a:gd name="connsiteX2" fmla="*/ 6096001 w 12191999"/>
              <a:gd name="connsiteY2" fmla="*/ 918960 h 1053835"/>
              <a:gd name="connsiteX3" fmla="*/ 12107089 w 12191999"/>
              <a:gd name="connsiteY3" fmla="*/ 44439 h 1053835"/>
              <a:gd name="connsiteX4" fmla="*/ 12191999 w 12191999"/>
              <a:gd name="connsiteY4" fmla="*/ 1 h 1053835"/>
              <a:gd name="connsiteX5" fmla="*/ 12191999 w 12191999"/>
              <a:gd name="connsiteY5" fmla="*/ 1053835 h 1053835"/>
              <a:gd name="connsiteX6" fmla="*/ 0 w 12191999"/>
              <a:gd name="connsiteY6" fmla="*/ 1053835 h 1053835"/>
            </a:gdLst>
            <a:ahLst/>
            <a:cxnLst/>
            <a:rect l="l" t="t" r="r" b="b"/>
            <a:pathLst>
              <a:path w="12191999" h="1053835">
                <a:moveTo>
                  <a:pt x="0" y="0"/>
                </a:moveTo>
                <a:lnTo>
                  <a:pt x="84912" y="44439"/>
                </a:lnTo>
                <a:cubicBezTo>
                  <a:pt x="1182612" y="562756"/>
                  <a:pt x="3462028" y="918960"/>
                  <a:pt x="6096001" y="918960"/>
                </a:cubicBezTo>
                <a:cubicBezTo>
                  <a:pt x="8729972" y="918960"/>
                  <a:pt x="11009388" y="562756"/>
                  <a:pt x="12107089" y="44439"/>
                </a:cubicBezTo>
                <a:lnTo>
                  <a:pt x="12191999" y="1"/>
                </a:lnTo>
                <a:lnTo>
                  <a:pt x="12191999" y="1053835"/>
                </a:lnTo>
                <a:lnTo>
                  <a:pt x="0" y="1053835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8015" y="58260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>
              <a:alpha val="81000"/>
            </a:schemeClr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564222"/>
            <a:ext cx="3491470" cy="3996319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dist="50800" dir="54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6840" y="1725412"/>
            <a:ext cx="3132583" cy="32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A8C4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9152" y="2070363"/>
            <a:ext cx="3149724" cy="3341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技术研发：聚焦软件开发、系统集成及技术创新的企业，为AI与机器人产业提供软件支持。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27430" y="1564222"/>
            <a:ext cx="3491470" cy="3996319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dist="50800" dir="54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13868" y="1725412"/>
            <a:ext cx="3132583" cy="32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A8C4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96181" y="2070363"/>
            <a:ext cx="3149724" cy="3341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产业协同：与人工智能及机器人企业形成上下游联动，加速技术商业化进程。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43915" y="1564222"/>
            <a:ext cx="3491470" cy="3996319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dist="50800" dir="54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09783" y="1725412"/>
            <a:ext cx="3132583" cy="32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A8C4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02111" y="2070363"/>
            <a:ext cx="3149724" cy="3341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应用落地：欢迎将技术转化为实际应用的企业，推动软件产业与实体经济的深度融合。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软件产业：技术研发与应用企业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1400083" flipH="1">
            <a:off x="1097873" y="1561820"/>
            <a:ext cx="4680000" cy="4140000"/>
          </a:xfrm>
          <a:prstGeom prst="roundRect">
            <a:avLst>
              <a:gd name="adj" fmla="val 7202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082790" y="1562580"/>
            <a:ext cx="4680000" cy="4140000"/>
          </a:xfrm>
          <a:prstGeom prst="roundRect">
            <a:avLst>
              <a:gd name="adj" fmla="val 7202"/>
            </a:avLst>
          </a:prstGeom>
          <a:solidFill>
            <a:schemeClr val="bg1"/>
          </a:solidFill>
          <a:ln w="127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37717" y="1979073"/>
            <a:ext cx="3780000" cy="3307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工业机器人制造与应用：
面向智能制造领域，招募从事工业机器人设计、生产及应用的企业，提升制造业智能化水平。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00083" flipH="1">
            <a:off x="6421740" y="1561820"/>
            <a:ext cx="4680000" cy="4140000"/>
          </a:xfrm>
          <a:prstGeom prst="roundRect">
            <a:avLst>
              <a:gd name="adj" fmla="val 7202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421740" y="1562580"/>
            <a:ext cx="4680000" cy="4140000"/>
          </a:xfrm>
          <a:prstGeom prst="roundRect">
            <a:avLst>
              <a:gd name="adj" fmla="val 7202"/>
            </a:avLst>
          </a:prstGeom>
          <a:solidFill>
            <a:schemeClr val="bg1"/>
          </a:solidFill>
          <a:ln w="12700" cap="rnd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61584" y="1979073"/>
            <a:ext cx="3780000" cy="3307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人形机器人研发：
欢迎探索人机交互、服务机器人等前沿技术的人形机器人研发企业，引领未来生活方式变革。
特种机器人创新：
吸引在医疗、救援、环保等特殊领域开展机器人创新的企业，开辟行业新蓝海。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机器人产业：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政策与资源优势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en-US" altLang="zh-CN"/>
          </a:p>
        </p:txBody>
      </p:sp>
      <p:pic>
        <p:nvPicPr>
          <p:cNvPr id="19" name="图片 1" descr="J:\天华学院\天华校标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5905" y="332740"/>
            <a:ext cx="1120140" cy="108521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10260" y="1627463"/>
            <a:ext cx="4787624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2">
                <a:alpha val="60000"/>
              </a:schemeClr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36820" y="1627463"/>
            <a:ext cx="4787624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2">
                <a:alpha val="60000"/>
              </a:schemeClr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10260" y="3922598"/>
            <a:ext cx="4787624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2">
                <a:alpha val="60000"/>
              </a:schemeClr>
            </a:solidFill>
            <a:miter/>
          </a:ln>
          <a:effectLst>
            <a:outerShdw blurRad="495300" dist="177800" dir="2700000" sx="99000" sy="9900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7556" y="1816768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86303" y="1816768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7556" y="4138864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3810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48990" y="1821605"/>
            <a:ext cx="359075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A8C4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48989" y="2264085"/>
            <a:ext cx="3590751" cy="104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区域优势：依托嘉定区作为上海科创前沿的地位，享受上海市及嘉定区针对人工智能与机器人产业的最优政策。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48989" y="2176038"/>
            <a:ext cx="359075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48990" y="4175968"/>
            <a:ext cx="359075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A8C4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48989" y="4637318"/>
            <a:ext cx="3590751" cy="9329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持续优化：政策动态调整，确保入驻企业始终处于最有利的发展环境。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48989" y="4530401"/>
            <a:ext cx="359075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09919" y="1816440"/>
            <a:ext cx="359075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DA8C4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609918" y="2258920"/>
            <a:ext cx="3590751" cy="104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专项扶持：包括税收减免、土地优惠、项目审批绿色通道等，降低企业运营成本。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09918" y="2170873"/>
            <a:ext cx="359075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81868" y="2020800"/>
            <a:ext cx="219436" cy="19211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36820" y="2006666"/>
            <a:ext cx="192085" cy="19211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27290" y="4339500"/>
            <a:ext cx="203828" cy="19211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政策支持：嘉定上海区域内最优政策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7278197" y="5035386"/>
            <a:ext cx="936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2420217" y="5744774"/>
            <a:ext cx="792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41645" y="3349097"/>
            <a:ext cx="10953961" cy="2816588"/>
          </a:xfrm>
          <a:custGeom>
            <a:avLst/>
            <a:gdLst>
              <a:gd name="connsiteX0" fmla="*/ 10519275 w 10519275"/>
              <a:gd name="connsiteY0" fmla="*/ 0 h 2816588"/>
              <a:gd name="connsiteX1" fmla="*/ 10290856 w 10519275"/>
              <a:gd name="connsiteY1" fmla="*/ 748999 h 2816588"/>
              <a:gd name="connsiteX2" fmla="*/ 10124533 w 10519275"/>
              <a:gd name="connsiteY2" fmla="*/ 612509 h 2816588"/>
              <a:gd name="connsiteX3" fmla="*/ 10094264 w 10519275"/>
              <a:gd name="connsiteY3" fmla="*/ 644034 h 2816588"/>
              <a:gd name="connsiteX4" fmla="*/ 9967690 w 10519275"/>
              <a:gd name="connsiteY4" fmla="*/ 760203 h 2816588"/>
              <a:gd name="connsiteX5" fmla="*/ 9801562 w 10519275"/>
              <a:gd name="connsiteY5" fmla="*/ 898499 h 2816588"/>
              <a:gd name="connsiteX6" fmla="*/ 9595879 w 10519275"/>
              <a:gd name="connsiteY6" fmla="*/ 1058923 h 2816588"/>
              <a:gd name="connsiteX7" fmla="*/ 9065851 w 10519275"/>
              <a:gd name="connsiteY7" fmla="*/ 1407430 h 2816588"/>
              <a:gd name="connsiteX8" fmla="*/ 8369695 w 10519275"/>
              <a:gd name="connsiteY8" fmla="*/ 1761469 h 2816588"/>
              <a:gd name="connsiteX9" fmla="*/ 7539055 w 10519275"/>
              <a:gd name="connsiteY9" fmla="*/ 2082317 h 2816588"/>
              <a:gd name="connsiteX10" fmla="*/ 6589751 w 10519275"/>
              <a:gd name="connsiteY10" fmla="*/ 2353378 h 2816588"/>
              <a:gd name="connsiteX11" fmla="*/ 5585071 w 10519275"/>
              <a:gd name="connsiteY11" fmla="*/ 2552525 h 2816588"/>
              <a:gd name="connsiteX12" fmla="*/ 4548748 w 10519275"/>
              <a:gd name="connsiteY12" fmla="*/ 2690822 h 2816588"/>
              <a:gd name="connsiteX13" fmla="*/ 3544068 w 10519275"/>
              <a:gd name="connsiteY13" fmla="*/ 2773799 h 2816588"/>
              <a:gd name="connsiteX14" fmla="*/ 1748301 w 10519275"/>
              <a:gd name="connsiteY14" fmla="*/ 2812522 h 2816588"/>
              <a:gd name="connsiteX15" fmla="*/ 474652 w 10519275"/>
              <a:gd name="connsiteY15" fmla="*/ 2762736 h 2816588"/>
              <a:gd name="connsiteX16" fmla="*/ 0 w 10519275"/>
              <a:gd name="connsiteY16" fmla="*/ 2724013 h 2816588"/>
              <a:gd name="connsiteX17" fmla="*/ 482563 w 10519275"/>
              <a:gd name="connsiteY17" fmla="*/ 2757204 h 2816588"/>
              <a:gd name="connsiteX18" fmla="*/ 1748301 w 10519275"/>
              <a:gd name="connsiteY18" fmla="*/ 2790395 h 2816588"/>
              <a:gd name="connsiteX19" fmla="*/ 3536157 w 10519275"/>
              <a:gd name="connsiteY19" fmla="*/ 2729545 h 2816588"/>
              <a:gd name="connsiteX20" fmla="*/ 4532926 w 10519275"/>
              <a:gd name="connsiteY20" fmla="*/ 2629971 h 2816588"/>
              <a:gd name="connsiteX21" fmla="*/ 5553427 w 10519275"/>
              <a:gd name="connsiteY21" fmla="*/ 2480611 h 2816588"/>
              <a:gd name="connsiteX22" fmla="*/ 6550196 w 10519275"/>
              <a:gd name="connsiteY22" fmla="*/ 2264868 h 2816588"/>
              <a:gd name="connsiteX23" fmla="*/ 7467857 w 10519275"/>
              <a:gd name="connsiteY23" fmla="*/ 1988276 h 2816588"/>
              <a:gd name="connsiteX24" fmla="*/ 8282675 w 10519275"/>
              <a:gd name="connsiteY24" fmla="*/ 1661896 h 2816588"/>
              <a:gd name="connsiteX25" fmla="*/ 8947188 w 10519275"/>
              <a:gd name="connsiteY25" fmla="*/ 1307857 h 2816588"/>
              <a:gd name="connsiteX26" fmla="*/ 9453484 w 10519275"/>
              <a:gd name="connsiteY26" fmla="*/ 959350 h 2816588"/>
              <a:gd name="connsiteX27" fmla="*/ 9643344 w 10519275"/>
              <a:gd name="connsiteY27" fmla="*/ 804458 h 2816588"/>
              <a:gd name="connsiteX28" fmla="*/ 9801562 w 10519275"/>
              <a:gd name="connsiteY28" fmla="*/ 671693 h 2816588"/>
              <a:gd name="connsiteX29" fmla="*/ 9912314 w 10519275"/>
              <a:gd name="connsiteY29" fmla="*/ 555524 h 2816588"/>
              <a:gd name="connsiteX30" fmla="*/ 9961757 w 10519275"/>
              <a:gd name="connsiteY30" fmla="*/ 509195 h 2816588"/>
              <a:gd name="connsiteX31" fmla="*/ 9977332 w 10519275"/>
              <a:gd name="connsiteY31" fmla="*/ 491711 h 2816588"/>
              <a:gd name="connsiteX32" fmla="*/ 9829253 w 10519275"/>
              <a:gd name="connsiteY32" fmla="*/ 370193 h 2816588"/>
            </a:gdLst>
            <a:ahLst/>
            <a:cxnLst/>
            <a:rect l="l" t="t" r="r" b="b"/>
            <a:pathLst>
              <a:path w="10519275" h="2816588">
                <a:moveTo>
                  <a:pt x="10519275" y="0"/>
                </a:moveTo>
                <a:lnTo>
                  <a:pt x="10290856" y="748999"/>
                </a:lnTo>
                <a:lnTo>
                  <a:pt x="10124533" y="612509"/>
                </a:lnTo>
                <a:lnTo>
                  <a:pt x="10094264" y="644034"/>
                </a:lnTo>
                <a:cubicBezTo>
                  <a:pt x="10054709" y="677225"/>
                  <a:pt x="10015155" y="715948"/>
                  <a:pt x="9967690" y="760203"/>
                </a:cubicBezTo>
                <a:cubicBezTo>
                  <a:pt x="9920225" y="798926"/>
                  <a:pt x="9864849" y="848713"/>
                  <a:pt x="9801562" y="898499"/>
                </a:cubicBezTo>
                <a:cubicBezTo>
                  <a:pt x="9738275" y="948286"/>
                  <a:pt x="9674988" y="1003605"/>
                  <a:pt x="9595879" y="1058923"/>
                </a:cubicBezTo>
                <a:cubicBezTo>
                  <a:pt x="9453484" y="1169560"/>
                  <a:pt x="9271534" y="1285729"/>
                  <a:pt x="9065851" y="1407430"/>
                </a:cubicBezTo>
                <a:cubicBezTo>
                  <a:pt x="8860169" y="1523599"/>
                  <a:pt x="8630754" y="1645300"/>
                  <a:pt x="8369695" y="1761469"/>
                </a:cubicBezTo>
                <a:cubicBezTo>
                  <a:pt x="8116547" y="1872106"/>
                  <a:pt x="7831757" y="1982744"/>
                  <a:pt x="7539055" y="2082317"/>
                </a:cubicBezTo>
                <a:cubicBezTo>
                  <a:pt x="7238442" y="2181891"/>
                  <a:pt x="6922007" y="2270400"/>
                  <a:pt x="6589751" y="2353378"/>
                </a:cubicBezTo>
                <a:cubicBezTo>
                  <a:pt x="6265405" y="2430824"/>
                  <a:pt x="5925238" y="2497206"/>
                  <a:pt x="5585071" y="2552525"/>
                </a:cubicBezTo>
                <a:cubicBezTo>
                  <a:pt x="5236993" y="2613375"/>
                  <a:pt x="4896826" y="2657630"/>
                  <a:pt x="4548748" y="2690822"/>
                </a:cubicBezTo>
                <a:cubicBezTo>
                  <a:pt x="4208580" y="2729545"/>
                  <a:pt x="3868413" y="2757204"/>
                  <a:pt x="3544068" y="2773799"/>
                </a:cubicBezTo>
                <a:cubicBezTo>
                  <a:pt x="2887466" y="2812522"/>
                  <a:pt x="2270419" y="2823586"/>
                  <a:pt x="1748301" y="2812522"/>
                </a:cubicBezTo>
                <a:cubicBezTo>
                  <a:pt x="1218273" y="2806991"/>
                  <a:pt x="783176" y="2784863"/>
                  <a:pt x="474652" y="2762736"/>
                </a:cubicBezTo>
                <a:cubicBezTo>
                  <a:pt x="174039" y="2740608"/>
                  <a:pt x="0" y="2724013"/>
                  <a:pt x="0" y="2724013"/>
                </a:cubicBezTo>
                <a:cubicBezTo>
                  <a:pt x="0" y="2724013"/>
                  <a:pt x="174039" y="2740608"/>
                  <a:pt x="482563" y="2757204"/>
                </a:cubicBezTo>
                <a:cubicBezTo>
                  <a:pt x="783176" y="2773799"/>
                  <a:pt x="1218273" y="2790395"/>
                  <a:pt x="1748301" y="2790395"/>
                </a:cubicBezTo>
                <a:cubicBezTo>
                  <a:pt x="2270419" y="2790395"/>
                  <a:pt x="2887466" y="2773799"/>
                  <a:pt x="3536157" y="2729545"/>
                </a:cubicBezTo>
                <a:cubicBezTo>
                  <a:pt x="3860502" y="2701885"/>
                  <a:pt x="4200670" y="2674226"/>
                  <a:pt x="4532926" y="2629971"/>
                </a:cubicBezTo>
                <a:cubicBezTo>
                  <a:pt x="4873093" y="2591248"/>
                  <a:pt x="5221171" y="2541461"/>
                  <a:pt x="5553427" y="2480611"/>
                </a:cubicBezTo>
                <a:cubicBezTo>
                  <a:pt x="5893595" y="2419760"/>
                  <a:pt x="6225851" y="2347846"/>
                  <a:pt x="6550196" y="2264868"/>
                </a:cubicBezTo>
                <a:cubicBezTo>
                  <a:pt x="6866631" y="2181891"/>
                  <a:pt x="7175155" y="2087849"/>
                  <a:pt x="7467857" y="1988276"/>
                </a:cubicBezTo>
                <a:cubicBezTo>
                  <a:pt x="7760559" y="1883170"/>
                  <a:pt x="8029528" y="1772533"/>
                  <a:pt x="8282675" y="1661896"/>
                </a:cubicBezTo>
                <a:cubicBezTo>
                  <a:pt x="8527912" y="1545727"/>
                  <a:pt x="8749417" y="1424026"/>
                  <a:pt x="8947188" y="1307857"/>
                </a:cubicBezTo>
                <a:cubicBezTo>
                  <a:pt x="9144960" y="1186156"/>
                  <a:pt x="9311088" y="1069987"/>
                  <a:pt x="9453484" y="959350"/>
                </a:cubicBezTo>
                <a:cubicBezTo>
                  <a:pt x="9524681" y="909563"/>
                  <a:pt x="9587968" y="854244"/>
                  <a:pt x="9643344" y="804458"/>
                </a:cubicBezTo>
                <a:cubicBezTo>
                  <a:pt x="9698720" y="754671"/>
                  <a:pt x="9754097" y="710416"/>
                  <a:pt x="9801562" y="671693"/>
                </a:cubicBezTo>
                <a:cubicBezTo>
                  <a:pt x="9841116" y="627438"/>
                  <a:pt x="9880670" y="588715"/>
                  <a:pt x="9912314" y="555524"/>
                </a:cubicBezTo>
                <a:cubicBezTo>
                  <a:pt x="9932091" y="538929"/>
                  <a:pt x="9947913" y="523716"/>
                  <a:pt x="9961757" y="509195"/>
                </a:cubicBezTo>
                <a:lnTo>
                  <a:pt x="9977332" y="491711"/>
                </a:lnTo>
                <a:lnTo>
                  <a:pt x="9829253" y="37019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80000">
                <a:schemeClr val="accent1"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254000" dist="38100" dir="2700000" algn="tl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47658" y="6065520"/>
            <a:ext cx="137118" cy="1371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7394" y="2435204"/>
            <a:ext cx="3877646" cy="312466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29888" y="5493159"/>
            <a:ext cx="232618" cy="2326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07374" y="1640353"/>
            <a:ext cx="3877646" cy="312466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95910" y="2629108"/>
            <a:ext cx="3440614" cy="273685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多元基金：园区对接政府引导基金、产业投资基金及社会资本，为企业提供从种子轮到成熟期的全阶段资金支持。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025890" y="1834257"/>
            <a:ext cx="3440614" cy="273685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精准匹配：针对人工智能、机器人及软件产业的专项基金，帮助企业解决融资难题。
发展助力：通过资金注入，加速技术研发、市场拓展及规模化生产。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资金扶持：各类基金配套，助力企业发展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84007" y="1593383"/>
            <a:ext cx="4860000" cy="11925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高校联动：依托上海师范大学天华学院的人才与科研优势，为初创企业提供技术咨询与智力支持。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84007" y="3035917"/>
            <a:ext cx="4860000" cy="11925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孵化器赋能：园区配备专业孵化器，提供办公场地、创业辅导及资源对接，助力企业从0到1。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84007" y="4478451"/>
            <a:ext cx="4860000" cy="11925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创业生态：打造创新沃土，帮助创业团队快速成长为行业新星。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21978" r="21978"/>
          <a:stretch>
            <a:fillRect/>
          </a:stretch>
        </p:blipFill>
        <p:spPr>
          <a:xfrm>
            <a:off x="835293" y="1316395"/>
            <a:ext cx="2686804" cy="2686804"/>
          </a:xfrm>
          <a:custGeom>
            <a:avLst/>
            <a:gdLst/>
            <a:ahLst/>
            <a:cxnLst/>
            <a:rect l="l" t="t" r="r" b="b"/>
            <a:pathLst>
              <a:path w="2686804" h="2686804">
                <a:moveTo>
                  <a:pt x="1343402" y="0"/>
                </a:moveTo>
                <a:cubicBezTo>
                  <a:pt x="2085342" y="0"/>
                  <a:pt x="2686804" y="601462"/>
                  <a:pt x="2686804" y="1343402"/>
                </a:cubicBezTo>
                <a:lnTo>
                  <a:pt x="2686804" y="2686804"/>
                </a:lnTo>
                <a:lnTo>
                  <a:pt x="1343402" y="2686804"/>
                </a:lnTo>
                <a:cubicBezTo>
                  <a:pt x="601462" y="2686804"/>
                  <a:pt x="0" y="2085342"/>
                  <a:pt x="0" y="1343402"/>
                </a:cubicBezTo>
                <a:cubicBezTo>
                  <a:pt x="0" y="601462"/>
                  <a:pt x="601462" y="0"/>
                  <a:pt x="134340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187" r="20187"/>
          <a:stretch>
            <a:fillRect/>
          </a:stretch>
        </p:blipFill>
        <p:spPr>
          <a:xfrm>
            <a:off x="3566463" y="2487701"/>
            <a:ext cx="1515498" cy="1515498"/>
          </a:xfrm>
          <a:custGeom>
            <a:avLst/>
            <a:gdLst/>
            <a:ahLst/>
            <a:cxnLst/>
            <a:rect l="l" t="t" r="r" b="b"/>
            <a:pathLst>
              <a:path w="1515498" h="1515498">
                <a:moveTo>
                  <a:pt x="757749" y="0"/>
                </a:moveTo>
                <a:cubicBezTo>
                  <a:pt x="1176243" y="0"/>
                  <a:pt x="1515498" y="339255"/>
                  <a:pt x="1515498" y="757749"/>
                </a:cubicBezTo>
                <a:lnTo>
                  <a:pt x="1515497" y="757749"/>
                </a:lnTo>
                <a:cubicBezTo>
                  <a:pt x="1515497" y="1176243"/>
                  <a:pt x="1176242" y="1515498"/>
                  <a:pt x="757748" y="1515498"/>
                </a:cubicBezTo>
                <a:lnTo>
                  <a:pt x="0" y="1515498"/>
                </a:lnTo>
                <a:lnTo>
                  <a:pt x="0" y="757749"/>
                </a:lnTo>
                <a:cubicBezTo>
                  <a:pt x="0" y="339255"/>
                  <a:pt x="339255" y="0"/>
                  <a:pt x="75774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986545" y="4063071"/>
            <a:ext cx="1535552" cy="1535552"/>
          </a:xfrm>
          <a:custGeom>
            <a:avLst/>
            <a:gdLst/>
            <a:ahLst/>
            <a:cxnLst/>
            <a:rect l="l" t="t" r="r" b="b"/>
            <a:pathLst>
              <a:path w="1535552" h="1535552">
                <a:moveTo>
                  <a:pt x="767777" y="0"/>
                </a:moveTo>
                <a:lnTo>
                  <a:pt x="1535552" y="0"/>
                </a:lnTo>
                <a:lnTo>
                  <a:pt x="1535552" y="767776"/>
                </a:lnTo>
                <a:cubicBezTo>
                  <a:pt x="1535552" y="1191807"/>
                  <a:pt x="1191807" y="1535552"/>
                  <a:pt x="767776" y="1535552"/>
                </a:cubicBezTo>
                <a:cubicBezTo>
                  <a:pt x="343745" y="1535552"/>
                  <a:pt x="0" y="1191807"/>
                  <a:pt x="0" y="767776"/>
                </a:cubicBezTo>
                <a:lnTo>
                  <a:pt x="1" y="767776"/>
                </a:lnTo>
                <a:cubicBezTo>
                  <a:pt x="1" y="343745"/>
                  <a:pt x="343746" y="0"/>
                  <a:pt x="76777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 amt="100000"/>
          </a:blip>
          <a:srcRect l="21978" r="21978"/>
          <a:stretch>
            <a:fillRect/>
          </a:stretch>
        </p:blipFill>
        <p:spPr>
          <a:xfrm>
            <a:off x="3547038" y="4044651"/>
            <a:ext cx="1903354" cy="1903354"/>
          </a:xfrm>
          <a:custGeom>
            <a:avLst/>
            <a:gdLst/>
            <a:ahLst/>
            <a:cxnLst/>
            <a:rect l="l" t="t" r="r" b="b"/>
            <a:pathLst>
              <a:path w="1903354" h="1903354">
                <a:moveTo>
                  <a:pt x="0" y="0"/>
                </a:moveTo>
                <a:lnTo>
                  <a:pt x="951676" y="0"/>
                </a:lnTo>
                <a:cubicBezTo>
                  <a:pt x="1477272" y="0"/>
                  <a:pt x="1903353" y="426081"/>
                  <a:pt x="1903353" y="951677"/>
                </a:cubicBezTo>
                <a:lnTo>
                  <a:pt x="1903354" y="951677"/>
                </a:lnTo>
                <a:cubicBezTo>
                  <a:pt x="1903354" y="1477273"/>
                  <a:pt x="1477273" y="1903354"/>
                  <a:pt x="951677" y="1903354"/>
                </a:cubicBezTo>
                <a:cubicBezTo>
                  <a:pt x="426081" y="1903354"/>
                  <a:pt x="0" y="1477273"/>
                  <a:pt x="0" y="951677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762684" y="3035918"/>
            <a:ext cx="576000" cy="576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62684" y="4478451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62684" y="1593383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34685" y="1737383"/>
            <a:ext cx="431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 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34685" y="3179918"/>
            <a:ext cx="431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 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34685" y="4622451"/>
            <a:ext cx="431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 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创业孵化：依托大学资源，配备孵化器，提供创业沃土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合作与展望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en-US" altLang="zh-CN"/>
          </a:p>
        </p:txBody>
      </p:sp>
      <p:pic>
        <p:nvPicPr>
          <p:cNvPr id="19" name="图片 1" descr="J:\天华学院\天华校标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5905" y="332740"/>
            <a:ext cx="1120140" cy="108521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355115" y="1395011"/>
            <a:ext cx="6831292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10761" y="1665011"/>
            <a:ext cx="6120000" cy="90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协同创新：园区不仅是空间提供者，更是企业发展的合作伙伴，通过校企合作与产业联动，构建技术共享、资源互通的产业新生态。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55115" y="1395011"/>
            <a:ext cx="6831292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55115" y="4694100"/>
            <a:ext cx="6831291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0760" y="4964100"/>
            <a:ext cx="6120000" cy="90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未来蓝图：打造一个全球化视野的智能产业高地，为上海及长三角地区的科技发展贡献力量。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55115" y="4694100"/>
            <a:ext cx="6831291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 l="37531" r="37531"/>
          <a:stretch>
            <a:fillRect/>
          </a:stretch>
        </p:blipFill>
        <p:spPr>
          <a:xfrm>
            <a:off x="1835116" y="1395011"/>
            <a:ext cx="2520000" cy="1440000"/>
          </a:xfrm>
          <a:custGeom>
            <a:avLst/>
            <a:gdLst/>
            <a:ahLst/>
            <a:cxnLst/>
            <a:rect l="l" t="t" r="r" b="b"/>
            <a:pathLst>
              <a:path w="2520000" h="1440000">
                <a:moveTo>
                  <a:pt x="0" y="0"/>
                </a:moveTo>
                <a:lnTo>
                  <a:pt x="2520000" y="0"/>
                </a:lnTo>
                <a:lnTo>
                  <a:pt x="2520000" y="1440000"/>
                </a:lnTo>
                <a:lnTo>
                  <a:pt x="0" y="144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 l="962" r="962"/>
          <a:stretch>
            <a:fillRect/>
          </a:stretch>
        </p:blipFill>
        <p:spPr>
          <a:xfrm>
            <a:off x="1835116" y="4694100"/>
            <a:ext cx="2520000" cy="1440000"/>
          </a:xfrm>
          <a:custGeom>
            <a:avLst/>
            <a:gdLst/>
            <a:ahLst/>
            <a:cxnLst/>
            <a:rect l="l" t="t" r="r" b="b"/>
            <a:pathLst>
              <a:path w="2520000" h="1440000">
                <a:moveTo>
                  <a:pt x="0" y="0"/>
                </a:moveTo>
                <a:lnTo>
                  <a:pt x="2520000" y="0"/>
                </a:lnTo>
                <a:lnTo>
                  <a:pt x="2520000" y="1440000"/>
                </a:lnTo>
                <a:lnTo>
                  <a:pt x="0" y="144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992893" y="3037285"/>
            <a:ext cx="6840001" cy="144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81000" dist="127000" dir="5400000" algn="t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52893" y="3307285"/>
            <a:ext cx="61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行业引领：携手入驻企业，推动人工智能与机器人产业的技术突破与应用普及，树立行业标杆。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92893" y="3037285"/>
            <a:ext cx="6840001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alphaModFix amt="100000"/>
          </a:blip>
          <a:srcRect t="7983" b="7983"/>
          <a:stretch>
            <a:fillRect/>
          </a:stretch>
        </p:blipFill>
        <p:spPr>
          <a:xfrm>
            <a:off x="7832894" y="3037285"/>
            <a:ext cx="2520000" cy="1440000"/>
          </a:xfrm>
          <a:custGeom>
            <a:avLst/>
            <a:gdLst/>
            <a:ahLst/>
            <a:cxnLst/>
            <a:rect l="l" t="t" r="r" b="b"/>
            <a:pathLst>
              <a:path w="2520000" h="1440000">
                <a:moveTo>
                  <a:pt x="0" y="0"/>
                </a:moveTo>
                <a:lnTo>
                  <a:pt x="2520000" y="0"/>
                </a:lnTo>
                <a:lnTo>
                  <a:pt x="2520000" y="1440000"/>
                </a:lnTo>
                <a:lnTo>
                  <a:pt x="0" y="144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合作愿景：与企业携手共创人工智能与机器人产业新生态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399" y="2037940"/>
            <a:ext cx="34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6399" y="2284655"/>
            <a:ext cx="2808000" cy="233120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开放邀请：诚邀人工智能、软件及机器人领域的优秀企业入驻，共同开启智能时代新篇章。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79649" y="2037940"/>
            <a:ext cx="34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85649" y="2284655"/>
            <a:ext cx="2808000" cy="233120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共享红利：享受园区提供的政策、资金、资源及市场机遇，实现企业价值最大化。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98899" y="2037940"/>
            <a:ext cx="34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643512" y="4862575"/>
            <a:ext cx="711348" cy="564526"/>
          </a:xfrm>
          <a:custGeom>
            <a:avLst/>
            <a:gdLst>
              <a:gd name="connsiteX0" fmla="*/ 426809 w 711348"/>
              <a:gd name="connsiteY0" fmla="*/ 0 h 564526"/>
              <a:gd name="connsiteX1" fmla="*/ 711348 w 711348"/>
              <a:gd name="connsiteY1" fmla="*/ 0 h 564526"/>
              <a:gd name="connsiteX2" fmla="*/ 711348 w 711348"/>
              <a:gd name="connsiteY2" fmla="*/ 284540 h 564526"/>
              <a:gd name="connsiteX3" fmla="*/ 426809 w 711348"/>
              <a:gd name="connsiteY3" fmla="*/ 564526 h 564526"/>
              <a:gd name="connsiteX4" fmla="*/ 426809 w 711348"/>
              <a:gd name="connsiteY4" fmla="*/ 442460 h 564526"/>
              <a:gd name="connsiteX5" fmla="*/ 589138 w 711348"/>
              <a:gd name="connsiteY5" fmla="*/ 284540 h 564526"/>
              <a:gd name="connsiteX6" fmla="*/ 426809 w 711348"/>
              <a:gd name="connsiteY6" fmla="*/ 284540 h 564526"/>
              <a:gd name="connsiteX7" fmla="*/ 0 w 711348"/>
              <a:gd name="connsiteY7" fmla="*/ 0 h 564526"/>
              <a:gd name="connsiteX8" fmla="*/ 284539 w 711348"/>
              <a:gd name="connsiteY8" fmla="*/ 0 h 564526"/>
              <a:gd name="connsiteX9" fmla="*/ 284539 w 711348"/>
              <a:gd name="connsiteY9" fmla="*/ 284540 h 564526"/>
              <a:gd name="connsiteX10" fmla="*/ 0 w 711348"/>
              <a:gd name="connsiteY10" fmla="*/ 564526 h 564526"/>
              <a:gd name="connsiteX11" fmla="*/ 0 w 711348"/>
              <a:gd name="connsiteY11" fmla="*/ 442460 h 564526"/>
              <a:gd name="connsiteX12" fmla="*/ 162329 w 711348"/>
              <a:gd name="connsiteY12" fmla="*/ 284540 h 564526"/>
              <a:gd name="connsiteX13" fmla="*/ 0 w 711348"/>
              <a:gd name="connsiteY13" fmla="*/ 284540 h 564526"/>
            </a:gdLst>
            <a:ahLst/>
            <a:cxnLst/>
            <a:rect l="l" t="t" r="r" b="b"/>
            <a:pathLst>
              <a:path w="711348" h="564526">
                <a:moveTo>
                  <a:pt x="426809" y="0"/>
                </a:moveTo>
                <a:lnTo>
                  <a:pt x="711348" y="0"/>
                </a:lnTo>
                <a:lnTo>
                  <a:pt x="711348" y="284540"/>
                </a:lnTo>
                <a:cubicBezTo>
                  <a:pt x="708861" y="439905"/>
                  <a:pt x="582194" y="564546"/>
                  <a:pt x="426809" y="564526"/>
                </a:cubicBezTo>
                <a:lnTo>
                  <a:pt x="426809" y="442460"/>
                </a:lnTo>
                <a:cubicBezTo>
                  <a:pt x="514735" y="442416"/>
                  <a:pt x="586675" y="372432"/>
                  <a:pt x="589138" y="284540"/>
                </a:cubicBezTo>
                <a:lnTo>
                  <a:pt x="426809" y="284540"/>
                </a:lnTo>
                <a:close/>
                <a:moveTo>
                  <a:pt x="0" y="0"/>
                </a:moveTo>
                <a:lnTo>
                  <a:pt x="284539" y="0"/>
                </a:lnTo>
                <a:lnTo>
                  <a:pt x="284539" y="284540"/>
                </a:lnTo>
                <a:cubicBezTo>
                  <a:pt x="282052" y="439905"/>
                  <a:pt x="155385" y="564546"/>
                  <a:pt x="0" y="564526"/>
                </a:cubicBezTo>
                <a:lnTo>
                  <a:pt x="0" y="442460"/>
                </a:lnTo>
                <a:cubicBezTo>
                  <a:pt x="87926" y="442416"/>
                  <a:pt x="159866" y="372432"/>
                  <a:pt x="162329" y="284540"/>
                </a:cubicBezTo>
                <a:lnTo>
                  <a:pt x="0" y="28454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404899" y="2284655"/>
            <a:ext cx="2808000" cy="233120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行动号召：天华人工智能创业园期待与您携手，抢占未来科技制高点，共创辉煌！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69390" y="4862575"/>
            <a:ext cx="711348" cy="564526"/>
          </a:xfrm>
          <a:custGeom>
            <a:avLst/>
            <a:gdLst>
              <a:gd name="connsiteX0" fmla="*/ 426809 w 711348"/>
              <a:gd name="connsiteY0" fmla="*/ 0 h 564526"/>
              <a:gd name="connsiteX1" fmla="*/ 711348 w 711348"/>
              <a:gd name="connsiteY1" fmla="*/ 0 h 564526"/>
              <a:gd name="connsiteX2" fmla="*/ 711348 w 711348"/>
              <a:gd name="connsiteY2" fmla="*/ 284540 h 564526"/>
              <a:gd name="connsiteX3" fmla="*/ 426809 w 711348"/>
              <a:gd name="connsiteY3" fmla="*/ 564526 h 564526"/>
              <a:gd name="connsiteX4" fmla="*/ 426809 w 711348"/>
              <a:gd name="connsiteY4" fmla="*/ 442460 h 564526"/>
              <a:gd name="connsiteX5" fmla="*/ 589138 w 711348"/>
              <a:gd name="connsiteY5" fmla="*/ 284540 h 564526"/>
              <a:gd name="connsiteX6" fmla="*/ 426809 w 711348"/>
              <a:gd name="connsiteY6" fmla="*/ 284540 h 564526"/>
              <a:gd name="connsiteX7" fmla="*/ 0 w 711348"/>
              <a:gd name="connsiteY7" fmla="*/ 0 h 564526"/>
              <a:gd name="connsiteX8" fmla="*/ 284539 w 711348"/>
              <a:gd name="connsiteY8" fmla="*/ 0 h 564526"/>
              <a:gd name="connsiteX9" fmla="*/ 284539 w 711348"/>
              <a:gd name="connsiteY9" fmla="*/ 284540 h 564526"/>
              <a:gd name="connsiteX10" fmla="*/ 0 w 711348"/>
              <a:gd name="connsiteY10" fmla="*/ 564526 h 564526"/>
              <a:gd name="connsiteX11" fmla="*/ 0 w 711348"/>
              <a:gd name="connsiteY11" fmla="*/ 442460 h 564526"/>
              <a:gd name="connsiteX12" fmla="*/ 162329 w 711348"/>
              <a:gd name="connsiteY12" fmla="*/ 284540 h 564526"/>
              <a:gd name="connsiteX13" fmla="*/ 0 w 711348"/>
              <a:gd name="connsiteY13" fmla="*/ 284540 h 564526"/>
            </a:gdLst>
            <a:ahLst/>
            <a:cxnLst/>
            <a:rect l="l" t="t" r="r" b="b"/>
            <a:pathLst>
              <a:path w="711348" h="564526">
                <a:moveTo>
                  <a:pt x="426809" y="0"/>
                </a:moveTo>
                <a:lnTo>
                  <a:pt x="711348" y="0"/>
                </a:lnTo>
                <a:lnTo>
                  <a:pt x="711348" y="284540"/>
                </a:lnTo>
                <a:cubicBezTo>
                  <a:pt x="708861" y="439905"/>
                  <a:pt x="582194" y="564546"/>
                  <a:pt x="426809" y="564526"/>
                </a:cubicBezTo>
                <a:lnTo>
                  <a:pt x="426809" y="442460"/>
                </a:lnTo>
                <a:cubicBezTo>
                  <a:pt x="514736" y="442416"/>
                  <a:pt x="586675" y="372432"/>
                  <a:pt x="589138" y="284540"/>
                </a:cubicBezTo>
                <a:lnTo>
                  <a:pt x="426809" y="284540"/>
                </a:lnTo>
                <a:close/>
                <a:moveTo>
                  <a:pt x="0" y="0"/>
                </a:moveTo>
                <a:lnTo>
                  <a:pt x="284539" y="0"/>
                </a:lnTo>
                <a:lnTo>
                  <a:pt x="284539" y="284540"/>
                </a:lnTo>
                <a:cubicBezTo>
                  <a:pt x="282052" y="439905"/>
                  <a:pt x="155385" y="564546"/>
                  <a:pt x="0" y="564526"/>
                </a:cubicBezTo>
                <a:lnTo>
                  <a:pt x="0" y="442460"/>
                </a:lnTo>
                <a:cubicBezTo>
                  <a:pt x="87926" y="442416"/>
                  <a:pt x="159866" y="372432"/>
                  <a:pt x="162329" y="284540"/>
                </a:cubicBezTo>
                <a:lnTo>
                  <a:pt x="0" y="28454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07970" y="4862575"/>
            <a:ext cx="711348" cy="564526"/>
          </a:xfrm>
          <a:custGeom>
            <a:avLst/>
            <a:gdLst>
              <a:gd name="connsiteX0" fmla="*/ 426809 w 711348"/>
              <a:gd name="connsiteY0" fmla="*/ 0 h 564526"/>
              <a:gd name="connsiteX1" fmla="*/ 711348 w 711348"/>
              <a:gd name="connsiteY1" fmla="*/ 0 h 564526"/>
              <a:gd name="connsiteX2" fmla="*/ 711348 w 711348"/>
              <a:gd name="connsiteY2" fmla="*/ 284540 h 564526"/>
              <a:gd name="connsiteX3" fmla="*/ 426809 w 711348"/>
              <a:gd name="connsiteY3" fmla="*/ 564526 h 564526"/>
              <a:gd name="connsiteX4" fmla="*/ 426809 w 711348"/>
              <a:gd name="connsiteY4" fmla="*/ 442460 h 564526"/>
              <a:gd name="connsiteX5" fmla="*/ 589138 w 711348"/>
              <a:gd name="connsiteY5" fmla="*/ 284540 h 564526"/>
              <a:gd name="connsiteX6" fmla="*/ 426809 w 711348"/>
              <a:gd name="connsiteY6" fmla="*/ 284540 h 564526"/>
              <a:gd name="connsiteX7" fmla="*/ 0 w 711348"/>
              <a:gd name="connsiteY7" fmla="*/ 0 h 564526"/>
              <a:gd name="connsiteX8" fmla="*/ 284539 w 711348"/>
              <a:gd name="connsiteY8" fmla="*/ 0 h 564526"/>
              <a:gd name="connsiteX9" fmla="*/ 284539 w 711348"/>
              <a:gd name="connsiteY9" fmla="*/ 284540 h 564526"/>
              <a:gd name="connsiteX10" fmla="*/ 0 w 711348"/>
              <a:gd name="connsiteY10" fmla="*/ 564526 h 564526"/>
              <a:gd name="connsiteX11" fmla="*/ 0 w 711348"/>
              <a:gd name="connsiteY11" fmla="*/ 442460 h 564526"/>
              <a:gd name="connsiteX12" fmla="*/ 162329 w 711348"/>
              <a:gd name="connsiteY12" fmla="*/ 284540 h 564526"/>
              <a:gd name="connsiteX13" fmla="*/ 0 w 711348"/>
              <a:gd name="connsiteY13" fmla="*/ 284540 h 564526"/>
            </a:gdLst>
            <a:ahLst/>
            <a:cxnLst/>
            <a:rect l="l" t="t" r="r" b="b"/>
            <a:pathLst>
              <a:path w="711348" h="564526">
                <a:moveTo>
                  <a:pt x="426809" y="0"/>
                </a:moveTo>
                <a:lnTo>
                  <a:pt x="711348" y="0"/>
                </a:lnTo>
                <a:lnTo>
                  <a:pt x="711348" y="284540"/>
                </a:lnTo>
                <a:cubicBezTo>
                  <a:pt x="708861" y="439905"/>
                  <a:pt x="582194" y="564546"/>
                  <a:pt x="426809" y="564526"/>
                </a:cubicBezTo>
                <a:lnTo>
                  <a:pt x="426809" y="442460"/>
                </a:lnTo>
                <a:cubicBezTo>
                  <a:pt x="514735" y="442416"/>
                  <a:pt x="586675" y="372432"/>
                  <a:pt x="589138" y="284540"/>
                </a:cubicBezTo>
                <a:lnTo>
                  <a:pt x="426809" y="284540"/>
                </a:lnTo>
                <a:close/>
                <a:moveTo>
                  <a:pt x="0" y="0"/>
                </a:moveTo>
                <a:lnTo>
                  <a:pt x="284539" y="0"/>
                </a:lnTo>
                <a:lnTo>
                  <a:pt x="284539" y="284540"/>
                </a:lnTo>
                <a:cubicBezTo>
                  <a:pt x="282052" y="439905"/>
                  <a:pt x="155385" y="564546"/>
                  <a:pt x="0" y="564526"/>
                </a:cubicBezTo>
                <a:lnTo>
                  <a:pt x="0" y="442460"/>
                </a:lnTo>
                <a:cubicBezTo>
                  <a:pt x="87926" y="442416"/>
                  <a:pt x="159866" y="372432"/>
                  <a:pt x="162329" y="284540"/>
                </a:cubicBezTo>
                <a:lnTo>
                  <a:pt x="0" y="28454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3101" y="1885722"/>
            <a:ext cx="3407298" cy="152218"/>
          </a:xfrm>
          <a:custGeom>
            <a:avLst/>
            <a:gdLst>
              <a:gd name="connsiteX0" fmla="*/ 145681 w 3407298"/>
              <a:gd name="connsiteY0" fmla="*/ 0 h 152218"/>
              <a:gd name="connsiteX1" fmla="*/ 1032979 w 3407298"/>
              <a:gd name="connsiteY1" fmla="*/ 0 h 152218"/>
              <a:gd name="connsiteX2" fmla="*/ 2374319 w 3407298"/>
              <a:gd name="connsiteY2" fmla="*/ 0 h 152218"/>
              <a:gd name="connsiteX3" fmla="*/ 3261617 w 3407298"/>
              <a:gd name="connsiteY3" fmla="*/ 0 h 152218"/>
              <a:gd name="connsiteX4" fmla="*/ 3407298 w 3407298"/>
              <a:gd name="connsiteY4" fmla="*/ 145681 h 152218"/>
              <a:gd name="connsiteX5" fmla="*/ 3407298 w 3407298"/>
              <a:gd name="connsiteY5" fmla="*/ 152218 h 152218"/>
              <a:gd name="connsiteX6" fmla="*/ 2520000 w 3407298"/>
              <a:gd name="connsiteY6" fmla="*/ 152218 h 152218"/>
              <a:gd name="connsiteX7" fmla="*/ 887298 w 3407298"/>
              <a:gd name="connsiteY7" fmla="*/ 152218 h 152218"/>
              <a:gd name="connsiteX8" fmla="*/ 0 w 3407298"/>
              <a:gd name="connsiteY8" fmla="*/ 152218 h 152218"/>
              <a:gd name="connsiteX9" fmla="*/ 0 w 3407298"/>
              <a:gd name="connsiteY9" fmla="*/ 145681 h 152218"/>
              <a:gd name="connsiteX10" fmla="*/ 145681 w 3407298"/>
              <a:gd name="connsiteY10" fmla="*/ 0 h 152218"/>
            </a:gdLst>
            <a:ahLst/>
            <a:cxnLst/>
            <a:rect l="l" t="t" r="r" b="b"/>
            <a:pathLst>
              <a:path w="3407298" h="152218">
                <a:moveTo>
                  <a:pt x="145681" y="0"/>
                </a:moveTo>
                <a:lnTo>
                  <a:pt x="1032979" y="0"/>
                </a:lnTo>
                <a:lnTo>
                  <a:pt x="2374319" y="0"/>
                </a:lnTo>
                <a:lnTo>
                  <a:pt x="3261617" y="0"/>
                </a:lnTo>
                <a:cubicBezTo>
                  <a:pt x="3342074" y="0"/>
                  <a:pt x="3407298" y="65224"/>
                  <a:pt x="3407298" y="145681"/>
                </a:cubicBezTo>
                <a:lnTo>
                  <a:pt x="3407298" y="152218"/>
                </a:lnTo>
                <a:lnTo>
                  <a:pt x="2520000" y="152218"/>
                </a:lnTo>
                <a:lnTo>
                  <a:pt x="887298" y="152218"/>
                </a:lnTo>
                <a:lnTo>
                  <a:pt x="0" y="152218"/>
                </a:lnTo>
                <a:lnTo>
                  <a:pt x="0" y="145681"/>
                </a:lnTo>
                <a:cubicBezTo>
                  <a:pt x="0" y="65224"/>
                  <a:pt x="65224" y="0"/>
                  <a:pt x="1456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92351" y="1885722"/>
            <a:ext cx="3407298" cy="152218"/>
          </a:xfrm>
          <a:custGeom>
            <a:avLst/>
            <a:gdLst>
              <a:gd name="connsiteX0" fmla="*/ 145681 w 3407298"/>
              <a:gd name="connsiteY0" fmla="*/ 0 h 152218"/>
              <a:gd name="connsiteX1" fmla="*/ 1032979 w 3407298"/>
              <a:gd name="connsiteY1" fmla="*/ 0 h 152218"/>
              <a:gd name="connsiteX2" fmla="*/ 2374319 w 3407298"/>
              <a:gd name="connsiteY2" fmla="*/ 0 h 152218"/>
              <a:gd name="connsiteX3" fmla="*/ 3261617 w 3407298"/>
              <a:gd name="connsiteY3" fmla="*/ 0 h 152218"/>
              <a:gd name="connsiteX4" fmla="*/ 3407298 w 3407298"/>
              <a:gd name="connsiteY4" fmla="*/ 145681 h 152218"/>
              <a:gd name="connsiteX5" fmla="*/ 3407298 w 3407298"/>
              <a:gd name="connsiteY5" fmla="*/ 152218 h 152218"/>
              <a:gd name="connsiteX6" fmla="*/ 2520000 w 3407298"/>
              <a:gd name="connsiteY6" fmla="*/ 152218 h 152218"/>
              <a:gd name="connsiteX7" fmla="*/ 887298 w 3407298"/>
              <a:gd name="connsiteY7" fmla="*/ 152218 h 152218"/>
              <a:gd name="connsiteX8" fmla="*/ 0 w 3407298"/>
              <a:gd name="connsiteY8" fmla="*/ 152218 h 152218"/>
              <a:gd name="connsiteX9" fmla="*/ 0 w 3407298"/>
              <a:gd name="connsiteY9" fmla="*/ 145681 h 152218"/>
              <a:gd name="connsiteX10" fmla="*/ 145681 w 3407298"/>
              <a:gd name="connsiteY10" fmla="*/ 0 h 152218"/>
            </a:gdLst>
            <a:ahLst/>
            <a:cxnLst/>
            <a:rect l="l" t="t" r="r" b="b"/>
            <a:pathLst>
              <a:path w="3407298" h="152218">
                <a:moveTo>
                  <a:pt x="145681" y="0"/>
                </a:moveTo>
                <a:lnTo>
                  <a:pt x="1032979" y="0"/>
                </a:lnTo>
                <a:lnTo>
                  <a:pt x="2374319" y="0"/>
                </a:lnTo>
                <a:lnTo>
                  <a:pt x="3261617" y="0"/>
                </a:lnTo>
                <a:cubicBezTo>
                  <a:pt x="3342074" y="0"/>
                  <a:pt x="3407298" y="65224"/>
                  <a:pt x="3407298" y="145681"/>
                </a:cubicBezTo>
                <a:lnTo>
                  <a:pt x="3407298" y="152218"/>
                </a:lnTo>
                <a:lnTo>
                  <a:pt x="2520000" y="152218"/>
                </a:lnTo>
                <a:lnTo>
                  <a:pt x="887298" y="152218"/>
                </a:lnTo>
                <a:lnTo>
                  <a:pt x="0" y="152218"/>
                </a:lnTo>
                <a:lnTo>
                  <a:pt x="0" y="145681"/>
                </a:lnTo>
                <a:cubicBezTo>
                  <a:pt x="0" y="65224"/>
                  <a:pt x="65224" y="0"/>
                  <a:pt x="1456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11601" y="1885722"/>
            <a:ext cx="3407298" cy="152218"/>
          </a:xfrm>
          <a:custGeom>
            <a:avLst/>
            <a:gdLst>
              <a:gd name="connsiteX0" fmla="*/ 145681 w 3407298"/>
              <a:gd name="connsiteY0" fmla="*/ 0 h 152218"/>
              <a:gd name="connsiteX1" fmla="*/ 1032979 w 3407298"/>
              <a:gd name="connsiteY1" fmla="*/ 0 h 152218"/>
              <a:gd name="connsiteX2" fmla="*/ 2374319 w 3407298"/>
              <a:gd name="connsiteY2" fmla="*/ 0 h 152218"/>
              <a:gd name="connsiteX3" fmla="*/ 3261617 w 3407298"/>
              <a:gd name="connsiteY3" fmla="*/ 0 h 152218"/>
              <a:gd name="connsiteX4" fmla="*/ 3407298 w 3407298"/>
              <a:gd name="connsiteY4" fmla="*/ 145681 h 152218"/>
              <a:gd name="connsiteX5" fmla="*/ 3407298 w 3407298"/>
              <a:gd name="connsiteY5" fmla="*/ 152218 h 152218"/>
              <a:gd name="connsiteX6" fmla="*/ 2520000 w 3407298"/>
              <a:gd name="connsiteY6" fmla="*/ 152218 h 152218"/>
              <a:gd name="connsiteX7" fmla="*/ 887298 w 3407298"/>
              <a:gd name="connsiteY7" fmla="*/ 152218 h 152218"/>
              <a:gd name="connsiteX8" fmla="*/ 0 w 3407298"/>
              <a:gd name="connsiteY8" fmla="*/ 152218 h 152218"/>
              <a:gd name="connsiteX9" fmla="*/ 0 w 3407298"/>
              <a:gd name="connsiteY9" fmla="*/ 145681 h 152218"/>
              <a:gd name="connsiteX10" fmla="*/ 145681 w 3407298"/>
              <a:gd name="connsiteY10" fmla="*/ 0 h 152218"/>
            </a:gdLst>
            <a:ahLst/>
            <a:cxnLst/>
            <a:rect l="l" t="t" r="r" b="b"/>
            <a:pathLst>
              <a:path w="3407298" h="152218">
                <a:moveTo>
                  <a:pt x="145681" y="0"/>
                </a:moveTo>
                <a:lnTo>
                  <a:pt x="1032979" y="0"/>
                </a:lnTo>
                <a:lnTo>
                  <a:pt x="2374319" y="0"/>
                </a:lnTo>
                <a:lnTo>
                  <a:pt x="3261617" y="0"/>
                </a:lnTo>
                <a:cubicBezTo>
                  <a:pt x="3342074" y="0"/>
                  <a:pt x="3407298" y="65224"/>
                  <a:pt x="3407298" y="145681"/>
                </a:cubicBezTo>
                <a:lnTo>
                  <a:pt x="3407298" y="152218"/>
                </a:lnTo>
                <a:lnTo>
                  <a:pt x="2520000" y="152218"/>
                </a:lnTo>
                <a:lnTo>
                  <a:pt x="887298" y="152218"/>
                </a:lnTo>
                <a:lnTo>
                  <a:pt x="0" y="152218"/>
                </a:lnTo>
                <a:lnTo>
                  <a:pt x="0" y="145681"/>
                </a:lnTo>
                <a:cubicBezTo>
                  <a:pt x="0" y="65224"/>
                  <a:pt x="65224" y="0"/>
                  <a:pt x="1456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招商邀请：欢迎入驻天华人工智能创业园，共享发展机遇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 algn="ctr"/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天华人工智能创业园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3575816" y="4309553"/>
            <a:ext cx="1931270" cy="13292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“天华”寓意天赋华彩、创新无限，承载着科技与未来的美好愿景。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1"/>
          <p:cNvSpPr/>
          <p:nvPr>
            <p:custDataLst>
              <p:tags r:id="rId3"/>
            </p:custDataLst>
          </p:nvPr>
        </p:nvSpPr>
        <p:spPr>
          <a:xfrm>
            <a:off x="4723901" y="2100580"/>
            <a:ext cx="1003595" cy="151238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64" h="1905">
                <a:moveTo>
                  <a:pt x="97" y="0"/>
                </a:moveTo>
                <a:cubicBezTo>
                  <a:pt x="741" y="0"/>
                  <a:pt x="1264" y="523"/>
                  <a:pt x="1264" y="1173"/>
                </a:cubicBezTo>
                <a:cubicBezTo>
                  <a:pt x="1264" y="1442"/>
                  <a:pt x="1176" y="1695"/>
                  <a:pt x="1012" y="1905"/>
                </a:cubicBezTo>
                <a:cubicBezTo>
                  <a:pt x="1012" y="1905"/>
                  <a:pt x="1012" y="1905"/>
                  <a:pt x="460" y="1905"/>
                </a:cubicBezTo>
                <a:cubicBezTo>
                  <a:pt x="731" y="1773"/>
                  <a:pt x="917" y="1492"/>
                  <a:pt x="917" y="1173"/>
                </a:cubicBezTo>
                <a:cubicBezTo>
                  <a:pt x="917" y="721"/>
                  <a:pt x="548" y="352"/>
                  <a:pt x="97" y="352"/>
                </a:cubicBezTo>
                <a:cubicBezTo>
                  <a:pt x="69" y="352"/>
                  <a:pt x="41" y="354"/>
                  <a:pt x="13" y="357"/>
                </a:cubicBezTo>
                <a:lnTo>
                  <a:pt x="0" y="358"/>
                </a:lnTo>
                <a:lnTo>
                  <a:pt x="0" y="4"/>
                </a:lnTo>
                <a:lnTo>
                  <a:pt x="14" y="3"/>
                </a:lnTo>
                <a:cubicBezTo>
                  <a:pt x="42" y="1"/>
                  <a:pt x="69" y="0"/>
                  <a:pt x="97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lumOff val="50000"/>
                </a:schemeClr>
              </a:gs>
              <a:gs pos="23000">
                <a:schemeClr val="accent1">
                  <a:lumMod val="80000"/>
                  <a:lumOff val="2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2"/>
          <p:cNvSpPr/>
          <p:nvPr>
            <p:custDataLst>
              <p:tags r:id="rId4"/>
            </p:custDataLst>
          </p:nvPr>
        </p:nvSpPr>
        <p:spPr>
          <a:xfrm>
            <a:off x="3885463" y="2102578"/>
            <a:ext cx="2300875" cy="185268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0" h="2745">
                <a:moveTo>
                  <a:pt x="1259" y="0"/>
                </a:moveTo>
                <a:lnTo>
                  <a:pt x="1259" y="417"/>
                </a:lnTo>
                <a:lnTo>
                  <a:pt x="1251" y="418"/>
                </a:lnTo>
                <a:cubicBezTo>
                  <a:pt x="777" y="478"/>
                  <a:pt x="407" y="885"/>
                  <a:pt x="407" y="1375"/>
                </a:cubicBezTo>
                <a:cubicBezTo>
                  <a:pt x="407" y="1906"/>
                  <a:pt x="841" y="2333"/>
                  <a:pt x="1373" y="2333"/>
                </a:cubicBezTo>
                <a:cubicBezTo>
                  <a:pt x="1373" y="2333"/>
                  <a:pt x="1373" y="2333"/>
                  <a:pt x="1693" y="2334"/>
                </a:cubicBezTo>
                <a:lnTo>
                  <a:pt x="1698" y="2334"/>
                </a:lnTo>
                <a:lnTo>
                  <a:pt x="2078" y="2334"/>
                </a:lnTo>
                <a:lnTo>
                  <a:pt x="2504" y="2334"/>
                </a:lnTo>
                <a:lnTo>
                  <a:pt x="2525" y="2334"/>
                </a:lnTo>
                <a:lnTo>
                  <a:pt x="2535" y="2334"/>
                </a:lnTo>
                <a:lnTo>
                  <a:pt x="2650" y="2334"/>
                </a:lnTo>
                <a:lnTo>
                  <a:pt x="2760" y="2334"/>
                </a:lnTo>
                <a:lnTo>
                  <a:pt x="2893" y="2334"/>
                </a:lnTo>
                <a:lnTo>
                  <a:pt x="2902" y="2345"/>
                </a:lnTo>
                <a:cubicBezTo>
                  <a:pt x="3033" y="2505"/>
                  <a:pt x="3199" y="2638"/>
                  <a:pt x="3386" y="2733"/>
                </a:cubicBezTo>
                <a:lnTo>
                  <a:pt x="3410" y="2745"/>
                </a:lnTo>
                <a:lnTo>
                  <a:pt x="2760" y="2745"/>
                </a:lnTo>
                <a:lnTo>
                  <a:pt x="2650" y="2745"/>
                </a:lnTo>
                <a:lnTo>
                  <a:pt x="2535" y="2745"/>
                </a:lnTo>
                <a:lnTo>
                  <a:pt x="2525" y="2745"/>
                </a:lnTo>
                <a:lnTo>
                  <a:pt x="2504" y="2745"/>
                </a:lnTo>
                <a:lnTo>
                  <a:pt x="2078" y="2745"/>
                </a:lnTo>
                <a:lnTo>
                  <a:pt x="1439" y="2745"/>
                </a:lnTo>
                <a:lnTo>
                  <a:pt x="1435" y="2745"/>
                </a:lnTo>
                <a:lnTo>
                  <a:pt x="1325" y="2745"/>
                </a:lnTo>
                <a:lnTo>
                  <a:pt x="1288" y="2745"/>
                </a:lnTo>
                <a:lnTo>
                  <a:pt x="1288" y="2743"/>
                </a:lnTo>
                <a:lnTo>
                  <a:pt x="1277" y="2743"/>
                </a:lnTo>
                <a:cubicBezTo>
                  <a:pt x="562" y="2689"/>
                  <a:pt x="0" y="2092"/>
                  <a:pt x="0" y="1364"/>
                </a:cubicBezTo>
                <a:cubicBezTo>
                  <a:pt x="0" y="1328"/>
                  <a:pt x="1" y="1292"/>
                  <a:pt x="4" y="1258"/>
                </a:cubicBezTo>
                <a:lnTo>
                  <a:pt x="7" y="1224"/>
                </a:lnTo>
                <a:lnTo>
                  <a:pt x="9" y="1199"/>
                </a:lnTo>
                <a:cubicBezTo>
                  <a:pt x="91" y="561"/>
                  <a:pt x="604" y="61"/>
                  <a:pt x="1244" y="1"/>
                </a:cubicBezTo>
                <a:lnTo>
                  <a:pt x="1259" y="0"/>
                </a:lnTo>
                <a:close/>
              </a:path>
            </a:pathLst>
          </a:custGeom>
          <a:gradFill>
            <a:gsLst>
              <a:gs pos="7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1"/>
          <p:cNvSpPr/>
          <p:nvPr>
            <p:custDataLst>
              <p:tags r:id="rId5"/>
            </p:custDataLst>
          </p:nvPr>
        </p:nvSpPr>
        <p:spPr>
          <a:xfrm>
            <a:off x="6917557" y="2109903"/>
            <a:ext cx="1003595" cy="151238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64" h="1905">
                <a:moveTo>
                  <a:pt x="97" y="0"/>
                </a:moveTo>
                <a:cubicBezTo>
                  <a:pt x="741" y="0"/>
                  <a:pt x="1264" y="523"/>
                  <a:pt x="1264" y="1173"/>
                </a:cubicBezTo>
                <a:cubicBezTo>
                  <a:pt x="1264" y="1442"/>
                  <a:pt x="1176" y="1695"/>
                  <a:pt x="1012" y="1905"/>
                </a:cubicBezTo>
                <a:cubicBezTo>
                  <a:pt x="1012" y="1905"/>
                  <a:pt x="1012" y="1905"/>
                  <a:pt x="460" y="1905"/>
                </a:cubicBezTo>
                <a:cubicBezTo>
                  <a:pt x="731" y="1773"/>
                  <a:pt x="917" y="1492"/>
                  <a:pt x="917" y="1173"/>
                </a:cubicBezTo>
                <a:cubicBezTo>
                  <a:pt x="917" y="721"/>
                  <a:pt x="548" y="352"/>
                  <a:pt x="97" y="352"/>
                </a:cubicBezTo>
                <a:cubicBezTo>
                  <a:pt x="69" y="352"/>
                  <a:pt x="41" y="354"/>
                  <a:pt x="13" y="357"/>
                </a:cubicBezTo>
                <a:lnTo>
                  <a:pt x="0" y="358"/>
                </a:lnTo>
                <a:lnTo>
                  <a:pt x="0" y="4"/>
                </a:lnTo>
                <a:lnTo>
                  <a:pt x="14" y="3"/>
                </a:lnTo>
                <a:cubicBezTo>
                  <a:pt x="42" y="1"/>
                  <a:pt x="69" y="0"/>
                  <a:pt x="97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lumMod val="50000"/>
                  <a:lumOff val="50000"/>
                </a:schemeClr>
              </a:gs>
              <a:gs pos="25000">
                <a:schemeClr val="accent2">
                  <a:lumMod val="80000"/>
                  <a:lumOff val="2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2"/>
          <p:cNvSpPr/>
          <p:nvPr>
            <p:custDataLst>
              <p:tags r:id="rId6"/>
            </p:custDataLst>
          </p:nvPr>
        </p:nvSpPr>
        <p:spPr>
          <a:xfrm>
            <a:off x="6079119" y="2111901"/>
            <a:ext cx="2300875" cy="185268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10" h="2745">
                <a:moveTo>
                  <a:pt x="1259" y="0"/>
                </a:moveTo>
                <a:lnTo>
                  <a:pt x="1259" y="417"/>
                </a:lnTo>
                <a:lnTo>
                  <a:pt x="1251" y="418"/>
                </a:lnTo>
                <a:cubicBezTo>
                  <a:pt x="777" y="478"/>
                  <a:pt x="407" y="885"/>
                  <a:pt x="407" y="1375"/>
                </a:cubicBezTo>
                <a:cubicBezTo>
                  <a:pt x="407" y="1906"/>
                  <a:pt x="841" y="2333"/>
                  <a:pt x="1373" y="2333"/>
                </a:cubicBezTo>
                <a:cubicBezTo>
                  <a:pt x="1373" y="2333"/>
                  <a:pt x="1373" y="2333"/>
                  <a:pt x="1693" y="2334"/>
                </a:cubicBezTo>
                <a:lnTo>
                  <a:pt x="1698" y="2334"/>
                </a:lnTo>
                <a:lnTo>
                  <a:pt x="2078" y="2334"/>
                </a:lnTo>
                <a:lnTo>
                  <a:pt x="2504" y="2334"/>
                </a:lnTo>
                <a:lnTo>
                  <a:pt x="2525" y="2334"/>
                </a:lnTo>
                <a:lnTo>
                  <a:pt x="2535" y="2334"/>
                </a:lnTo>
                <a:lnTo>
                  <a:pt x="2650" y="2334"/>
                </a:lnTo>
                <a:lnTo>
                  <a:pt x="2760" y="2334"/>
                </a:lnTo>
                <a:lnTo>
                  <a:pt x="2893" y="2334"/>
                </a:lnTo>
                <a:lnTo>
                  <a:pt x="2902" y="2345"/>
                </a:lnTo>
                <a:cubicBezTo>
                  <a:pt x="3033" y="2505"/>
                  <a:pt x="3199" y="2638"/>
                  <a:pt x="3386" y="2733"/>
                </a:cubicBezTo>
                <a:lnTo>
                  <a:pt x="3410" y="2745"/>
                </a:lnTo>
                <a:lnTo>
                  <a:pt x="2760" y="2745"/>
                </a:lnTo>
                <a:lnTo>
                  <a:pt x="2650" y="2745"/>
                </a:lnTo>
                <a:lnTo>
                  <a:pt x="2535" y="2745"/>
                </a:lnTo>
                <a:lnTo>
                  <a:pt x="2525" y="2745"/>
                </a:lnTo>
                <a:lnTo>
                  <a:pt x="2504" y="2745"/>
                </a:lnTo>
                <a:lnTo>
                  <a:pt x="2078" y="2745"/>
                </a:lnTo>
                <a:lnTo>
                  <a:pt x="1439" y="2745"/>
                </a:lnTo>
                <a:lnTo>
                  <a:pt x="1435" y="2745"/>
                </a:lnTo>
                <a:lnTo>
                  <a:pt x="1325" y="2745"/>
                </a:lnTo>
                <a:lnTo>
                  <a:pt x="1288" y="2745"/>
                </a:lnTo>
                <a:lnTo>
                  <a:pt x="1288" y="2743"/>
                </a:lnTo>
                <a:lnTo>
                  <a:pt x="1277" y="2743"/>
                </a:lnTo>
                <a:cubicBezTo>
                  <a:pt x="562" y="2689"/>
                  <a:pt x="0" y="2092"/>
                  <a:pt x="0" y="1364"/>
                </a:cubicBezTo>
                <a:cubicBezTo>
                  <a:pt x="0" y="1328"/>
                  <a:pt x="1" y="1292"/>
                  <a:pt x="4" y="1258"/>
                </a:cubicBezTo>
                <a:lnTo>
                  <a:pt x="7" y="1224"/>
                </a:lnTo>
                <a:lnTo>
                  <a:pt x="9" y="1199"/>
                </a:lnTo>
                <a:cubicBezTo>
                  <a:pt x="91" y="561"/>
                  <a:pt x="604" y="61"/>
                  <a:pt x="1244" y="1"/>
                </a:cubicBezTo>
                <a:lnTo>
                  <a:pt x="1259" y="0"/>
                </a:lnTo>
                <a:close/>
              </a:path>
            </a:pathLst>
          </a:custGeom>
          <a:gradFill>
            <a:gsLst>
              <a:gs pos="70000">
                <a:schemeClr val="accent2">
                  <a:lumMod val="80000"/>
                  <a:lumOff val="2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2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6527601" y="4309553"/>
            <a:ext cx="1931270" cy="13292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园区不仅是物理空间，更是人工智能与智能机器人产业的创新引擎。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4" name="图片 12" descr="343439383331313b343532303032383bbfcdbba7b9dcc0ed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3045" y="2803163"/>
            <a:ext cx="490814" cy="490814"/>
          </a:xfrm>
          <a:prstGeom prst="rect">
            <a:avLst/>
          </a:prstGeom>
        </p:spPr>
      </p:pic>
      <p:pic>
        <p:nvPicPr>
          <p:cNvPr id="18" name="图片 8" descr="343435383038363b343532323339303bbacfcdacc7a9caf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22009" y="2823141"/>
            <a:ext cx="490814" cy="490814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871720" y="2709047"/>
            <a:ext cx="5171300" cy="225253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/>
              <a:t>联系电话</a:t>
            </a:r>
            <a:br>
              <a:rPr lang="zh-CN" altLang="en-US"/>
            </a:br>
            <a:r>
              <a:rPr lang="en-US" altLang="zh-CN"/>
              <a:t>021-59960662</a:t>
            </a:r>
            <a:br>
              <a:rPr lang="en-US" altLang="zh-CN"/>
            </a:br>
            <a:r>
              <a:rPr lang="zh-CN" altLang="en-US" sz="4000"/>
              <a:t>李先生、彭先生</a:t>
            </a:r>
            <a:endParaRPr lang="zh-CN" altLang="en-US" sz="400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5015865" y="952500"/>
            <a:ext cx="5674360" cy="822960"/>
          </a:xfrm>
        </p:spPr>
        <p:txBody>
          <a:bodyPr>
            <a:normAutofit lnSpcReduction="20000"/>
          </a:bodyPr>
          <a:lstStyle/>
          <a:p>
            <a:pPr algn="ctr"/>
            <a:r>
              <a:rPr lang="zh-CN" altLang="en-US" sz="4800">
                <a:solidFill>
                  <a:srgbClr val="FF0000"/>
                </a:solidFill>
              </a:rPr>
              <a:t>园区招租</a:t>
            </a:r>
            <a:r>
              <a:rPr lang="en-US" altLang="zh-CN" sz="4800">
                <a:solidFill>
                  <a:srgbClr val="FF0000"/>
                </a:solidFill>
              </a:rPr>
              <a:t> </a:t>
            </a:r>
            <a:r>
              <a:rPr lang="zh-CN" altLang="en-US" sz="4800">
                <a:solidFill>
                  <a:srgbClr val="FF0000"/>
                </a:solidFill>
              </a:rPr>
              <a:t>价格优惠</a:t>
            </a:r>
            <a:endParaRPr lang="zh-CN" altLang="en-US" sz="4800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3196048" y="5281604"/>
            <a:ext cx="1460500" cy="2286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>
            <a:spAutoFit/>
          </a:bodyPr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时间：20XX.XX</a:t>
            </a:r>
            <a:endParaRPr kumimoji="1" lang="zh-CN" altLang="en-US"/>
          </a:p>
        </p:txBody>
      </p:sp>
      <p:sp>
        <p:nvSpPr>
          <p:cNvPr id="2" name="标题 1"/>
          <p:cNvSpPr txBox="1"/>
          <p:nvPr/>
        </p:nvSpPr>
        <p:spPr>
          <a:xfrm>
            <a:off x="864413" y="5281604"/>
            <a:ext cx="1358900" cy="2286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>
            <a:spAutoFit/>
          </a:bodyPr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主讲人：AiPPT</a:t>
            </a:r>
            <a:endParaRPr kumimoji="1" lang="zh-CN" altLang="en-US"/>
          </a:p>
        </p:txBody>
      </p:sp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谢谢大家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  <p:pic>
        <p:nvPicPr>
          <p:cNvPr id="19" name="图片 1" descr="J:\天华学院\天华校标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5905" y="332740"/>
            <a:ext cx="1120140" cy="108521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28"/>
          <p:cNvSpPr/>
          <p:nvPr>
            <p:custDataLst>
              <p:tags r:id="rId1"/>
            </p:custDataLst>
          </p:nvPr>
        </p:nvSpPr>
        <p:spPr>
          <a:xfrm>
            <a:off x="143828" y="2104964"/>
            <a:ext cx="958850" cy="2946521"/>
          </a:xfrm>
          <a:custGeom>
            <a:avLst/>
            <a:gdLst>
              <a:gd name="connsiteX0" fmla="*/ 836740 w 958850"/>
              <a:gd name="connsiteY0" fmla="*/ 2946462 h 2946521"/>
              <a:gd name="connsiteX1" fmla="*/ 0 w 958850"/>
              <a:gd name="connsiteY1" fmla="*/ 2889693 h 2946521"/>
              <a:gd name="connsiteX2" fmla="*/ 0 w 958850"/>
              <a:gd name="connsiteY2" fmla="*/ 56831 h 2946521"/>
              <a:gd name="connsiteX3" fmla="*/ 836740 w 958850"/>
              <a:gd name="connsiteY3" fmla="*/ 62 h 2946521"/>
              <a:gd name="connsiteX4" fmla="*/ 958850 w 958850"/>
              <a:gd name="connsiteY4" fmla="*/ 112711 h 2946521"/>
              <a:gd name="connsiteX5" fmla="*/ 958850 w 958850"/>
              <a:gd name="connsiteY5" fmla="*/ 2833686 h 2946521"/>
              <a:gd name="connsiteX6" fmla="*/ 836740 w 958850"/>
              <a:gd name="connsiteY6" fmla="*/ 2946462 h 294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8850" h="2946521">
                <a:moveTo>
                  <a:pt x="836740" y="2946462"/>
                </a:moveTo>
                <a:lnTo>
                  <a:pt x="0" y="2889693"/>
                </a:lnTo>
                <a:lnTo>
                  <a:pt x="0" y="56831"/>
                </a:lnTo>
                <a:lnTo>
                  <a:pt x="836740" y="62"/>
                </a:lnTo>
                <a:cubicBezTo>
                  <a:pt x="903541" y="-2033"/>
                  <a:pt x="958850" y="48957"/>
                  <a:pt x="958850" y="112711"/>
                </a:cubicBezTo>
                <a:lnTo>
                  <a:pt x="958850" y="2833686"/>
                </a:lnTo>
                <a:cubicBezTo>
                  <a:pt x="958850" y="2897504"/>
                  <a:pt x="903541" y="2948495"/>
                  <a:pt x="836740" y="29464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alpha val="7000"/>
                </a:schemeClr>
              </a:gs>
            </a:gsLst>
            <a:lin ang="2700000" scaled="0"/>
          </a:gradFill>
          <a:ln w="9525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7" name="图片 6" descr="C:/Users/xin/Desktop/新校区照片/微信图片_20250302204117.jpg微信图片_202503022041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7247" b="17247"/>
          <a:stretch>
            <a:fillRect/>
          </a:stretch>
        </p:blipFill>
        <p:spPr>
          <a:xfrm>
            <a:off x="1102995" y="883920"/>
            <a:ext cx="9867265" cy="4956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392" h="6224">
                <a:moveTo>
                  <a:pt x="379" y="0"/>
                </a:moveTo>
                <a:lnTo>
                  <a:pt x="12013" y="0"/>
                </a:lnTo>
                <a:cubicBezTo>
                  <a:pt x="12222" y="0"/>
                  <a:pt x="12392" y="170"/>
                  <a:pt x="12392" y="379"/>
                </a:cubicBezTo>
                <a:lnTo>
                  <a:pt x="12392" y="5845"/>
                </a:lnTo>
                <a:cubicBezTo>
                  <a:pt x="12392" y="6054"/>
                  <a:pt x="12222" y="6224"/>
                  <a:pt x="12013" y="6224"/>
                </a:cubicBezTo>
                <a:lnTo>
                  <a:pt x="379" y="6224"/>
                </a:lnTo>
                <a:cubicBezTo>
                  <a:pt x="170" y="6224"/>
                  <a:pt x="0" y="6054"/>
                  <a:pt x="0" y="5845"/>
                </a:cubicBezTo>
                <a:lnTo>
                  <a:pt x="0" y="379"/>
                </a:lnTo>
                <a:cubicBezTo>
                  <a:pt x="0" y="170"/>
                  <a:pt x="170" y="0"/>
                  <a:pt x="379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>
                <a:alpha val="80000"/>
              </a:schemeClr>
            </a:solidFill>
          </a:ln>
          <a:effectLst>
            <a:outerShdw blurRad="76200" dist="38100" dir="5400000" algn="t" rotWithShape="0">
              <a:schemeClr val="accent1">
                <a:lumMod val="75000"/>
                <a:alpha val="23000"/>
              </a:schemeClr>
            </a:outerShdw>
          </a:effectLst>
        </p:spPr>
      </p:pic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4170680" y="5633085"/>
            <a:ext cx="3853180" cy="728980"/>
          </a:xfrm>
          <a:prstGeom prst="roundRect">
            <a:avLst/>
          </a:prstGeom>
          <a:gradFill>
            <a:gsLst>
              <a:gs pos="100000">
                <a:srgbClr val="F6B000"/>
              </a:gs>
              <a:gs pos="66000">
                <a:srgbClr val="FFD261"/>
              </a:gs>
              <a:gs pos="18000">
                <a:srgbClr val="FFF0CA"/>
              </a:gs>
              <a:gs pos="0">
                <a:srgbClr val="F6B000"/>
              </a:gs>
            </a:gsLst>
            <a:lin ang="5400000" scaled="0"/>
          </a:gradFill>
          <a:ln w="25400">
            <a:gradFill>
              <a:gsLst>
                <a:gs pos="0">
                  <a:srgbClr val="FFE195"/>
                </a:gs>
                <a:gs pos="90000">
                  <a:srgbClr val="F6B000"/>
                </a:gs>
              </a:gsLst>
              <a:lin ang="5400000" scaled="1"/>
            </a:gradFill>
          </a:ln>
          <a:effectLst>
            <a:outerShdw blurRad="101600" dist="38100" dir="5400000" algn="t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b="1">
                <a:gradFill>
                  <a:gsLst>
                    <a:gs pos="62000">
                      <a:srgbClr val="B98400"/>
                    </a:gs>
                    <a:gs pos="100000">
                      <a:srgbClr val="7B5800"/>
                    </a:gs>
                  </a:gsLst>
                  <a:lin ang="5400000" scaled="1"/>
                </a:gradFill>
              </a:rPr>
              <a:t>天华科创园</a:t>
            </a:r>
            <a:r>
              <a:rPr lang="zh-CN" altLang="en-US" sz="2400" b="1">
                <a:gradFill>
                  <a:gsLst>
                    <a:gs pos="62000">
                      <a:srgbClr val="B98400"/>
                    </a:gs>
                    <a:gs pos="100000">
                      <a:srgbClr val="7B5800"/>
                    </a:gs>
                  </a:gsLst>
                  <a:lin ang="5400000" scaled="1"/>
                </a:gradFill>
              </a:rPr>
              <a:t>鸟瞰图</a:t>
            </a:r>
            <a:endParaRPr lang="zh-CN" altLang="en-US" sz="2400" b="1">
              <a:gradFill>
                <a:gsLst>
                  <a:gs pos="62000">
                    <a:srgbClr val="B98400"/>
                  </a:gs>
                  <a:gs pos="100000">
                    <a:srgbClr val="7B5800"/>
                  </a:gs>
                </a:gsLst>
                <a:lin ang="5400000" scaled="1"/>
              </a:gradFill>
            </a:endParaRPr>
          </a:p>
        </p:txBody>
      </p:sp>
      <p:sp>
        <p:nvSpPr>
          <p:cNvPr id="9" name="任意多边形: 形状 4"/>
          <p:cNvSpPr/>
          <p:nvPr>
            <p:custDataLst>
              <p:tags r:id="rId5"/>
            </p:custDataLst>
          </p:nvPr>
        </p:nvSpPr>
        <p:spPr>
          <a:xfrm>
            <a:off x="6976491" y="6316141"/>
            <a:ext cx="673100" cy="159175"/>
          </a:xfrm>
          <a:custGeom>
            <a:avLst/>
            <a:gdLst>
              <a:gd name="connsiteX0" fmla="*/ 0 w 673100"/>
              <a:gd name="connsiteY0" fmla="*/ 57150 h 159175"/>
              <a:gd name="connsiteX1" fmla="*/ 260350 w 673100"/>
              <a:gd name="connsiteY1" fmla="*/ 158369 h 159175"/>
              <a:gd name="connsiteX2" fmla="*/ 673100 w 673100"/>
              <a:gd name="connsiteY2" fmla="*/ 0 h 159175"/>
              <a:gd name="connsiteX3" fmla="*/ 355600 w 673100"/>
              <a:gd name="connsiteY3" fmla="*/ 57150 h 15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100" h="159175">
                <a:moveTo>
                  <a:pt x="0" y="57150"/>
                </a:moveTo>
                <a:cubicBezTo>
                  <a:pt x="26670" y="78422"/>
                  <a:pt x="82550" y="146050"/>
                  <a:pt x="260350" y="158369"/>
                </a:cubicBezTo>
                <a:cubicBezTo>
                  <a:pt x="400812" y="168084"/>
                  <a:pt x="559689" y="88519"/>
                  <a:pt x="673100" y="0"/>
                </a:cubicBezTo>
                <a:cubicBezTo>
                  <a:pt x="501650" y="133350"/>
                  <a:pt x="355600" y="57150"/>
                  <a:pt x="355600" y="57150"/>
                </a:cubicBezTo>
                <a:close/>
              </a:path>
            </a:pathLst>
          </a:custGeom>
          <a:solidFill>
            <a:srgbClr val="BF1500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5" name="任意多边形: 形状 5"/>
          <p:cNvSpPr/>
          <p:nvPr>
            <p:custDataLst>
              <p:tags r:id="rId6"/>
            </p:custDataLst>
          </p:nvPr>
        </p:nvSpPr>
        <p:spPr>
          <a:xfrm>
            <a:off x="8188196" y="5854626"/>
            <a:ext cx="1555878" cy="333279"/>
          </a:xfrm>
          <a:custGeom>
            <a:avLst/>
            <a:gdLst>
              <a:gd name="connsiteX0" fmla="*/ 533528 w 1555878"/>
              <a:gd name="connsiteY0" fmla="*/ 60 h 333279"/>
              <a:gd name="connsiteX1" fmla="*/ 793878 w 1555878"/>
              <a:gd name="connsiteY1" fmla="*/ 23872 h 333279"/>
              <a:gd name="connsiteX2" fmla="*/ 1555878 w 1555878"/>
              <a:gd name="connsiteY2" fmla="*/ 282698 h 333279"/>
              <a:gd name="connsiteX3" fmla="*/ 754445 w 1555878"/>
              <a:gd name="connsiteY3" fmla="*/ 291143 h 333279"/>
              <a:gd name="connsiteX4" fmla="*/ 36895 w 1555878"/>
              <a:gd name="connsiteY4" fmla="*/ 126996 h 333279"/>
              <a:gd name="connsiteX5" fmla="*/ 533528 w 1555878"/>
              <a:gd name="connsiteY5" fmla="*/ 60 h 33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5878" h="333279">
                <a:moveTo>
                  <a:pt x="533528" y="60"/>
                </a:moveTo>
                <a:cubicBezTo>
                  <a:pt x="625223" y="1584"/>
                  <a:pt x="717044" y="8251"/>
                  <a:pt x="793878" y="23872"/>
                </a:cubicBezTo>
                <a:cubicBezTo>
                  <a:pt x="1062991" y="78482"/>
                  <a:pt x="1328422" y="295335"/>
                  <a:pt x="1555878" y="282698"/>
                </a:cubicBezTo>
                <a:cubicBezTo>
                  <a:pt x="1555878" y="282698"/>
                  <a:pt x="1152146" y="390648"/>
                  <a:pt x="754445" y="291143"/>
                </a:cubicBezTo>
                <a:cubicBezTo>
                  <a:pt x="356745" y="191639"/>
                  <a:pt x="202821" y="77720"/>
                  <a:pt x="36895" y="126996"/>
                </a:cubicBezTo>
                <a:cubicBezTo>
                  <a:pt x="-129030" y="176272"/>
                  <a:pt x="305310" y="-3751"/>
                  <a:pt x="533528" y="60"/>
                </a:cubicBezTo>
                <a:close/>
              </a:path>
            </a:pathLst>
          </a:custGeom>
          <a:solidFill>
            <a:srgbClr val="BF1500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任意多边形: 形状 6"/>
          <p:cNvSpPr/>
          <p:nvPr>
            <p:custDataLst>
              <p:tags r:id="rId7"/>
            </p:custDataLst>
          </p:nvPr>
        </p:nvSpPr>
        <p:spPr>
          <a:xfrm>
            <a:off x="7254720" y="5854565"/>
            <a:ext cx="1544538" cy="621495"/>
          </a:xfrm>
          <a:custGeom>
            <a:avLst/>
            <a:gdLst>
              <a:gd name="connsiteX0" fmla="*/ 15267 w 1544538"/>
              <a:gd name="connsiteY0" fmla="*/ 621278 h 621495"/>
              <a:gd name="connsiteX1" fmla="*/ 405602 w 1544538"/>
              <a:gd name="connsiteY1" fmla="*/ 409124 h 621495"/>
              <a:gd name="connsiteX2" fmla="*/ 934938 w 1544538"/>
              <a:gd name="connsiteY2" fmla="*/ 36824 h 621495"/>
              <a:gd name="connsiteX3" fmla="*/ 1544538 w 1544538"/>
              <a:gd name="connsiteY3" fmla="*/ 2851 h 621495"/>
              <a:gd name="connsiteX4" fmla="*/ 1054064 w 1544538"/>
              <a:gd name="connsiteY4" fmla="*/ 199701 h 621495"/>
              <a:gd name="connsiteX5" fmla="*/ 481040 w 1544538"/>
              <a:gd name="connsiteY5" fmla="*/ 519043 h 621495"/>
              <a:gd name="connsiteX6" fmla="*/ 15267 w 1544538"/>
              <a:gd name="connsiteY6" fmla="*/ 621278 h 62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4538" h="621495">
                <a:moveTo>
                  <a:pt x="15267" y="621278"/>
                </a:moveTo>
                <a:cubicBezTo>
                  <a:pt x="-65695" y="616071"/>
                  <a:pt x="191543" y="654361"/>
                  <a:pt x="405602" y="409124"/>
                </a:cubicBezTo>
                <a:cubicBezTo>
                  <a:pt x="619661" y="163887"/>
                  <a:pt x="798730" y="59874"/>
                  <a:pt x="934938" y="36824"/>
                </a:cubicBezTo>
                <a:cubicBezTo>
                  <a:pt x="1071145" y="13773"/>
                  <a:pt x="1412331" y="-7944"/>
                  <a:pt x="1544538" y="2851"/>
                </a:cubicBezTo>
                <a:cubicBezTo>
                  <a:pt x="1480086" y="11170"/>
                  <a:pt x="1265138" y="76257"/>
                  <a:pt x="1054064" y="199701"/>
                </a:cubicBezTo>
                <a:cubicBezTo>
                  <a:pt x="810414" y="342703"/>
                  <a:pt x="683097" y="433889"/>
                  <a:pt x="481040" y="519043"/>
                </a:cubicBezTo>
                <a:cubicBezTo>
                  <a:pt x="333529" y="581590"/>
                  <a:pt x="73116" y="624961"/>
                  <a:pt x="15267" y="621278"/>
                </a:cubicBezTo>
                <a:close/>
              </a:path>
            </a:pathLst>
          </a:custGeom>
          <a:solidFill>
            <a:srgbClr val="FF782A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7" name="任意多边形: 形状 7"/>
          <p:cNvSpPr/>
          <p:nvPr>
            <p:custDataLst>
              <p:tags r:id="rId8"/>
            </p:custDataLst>
          </p:nvPr>
        </p:nvSpPr>
        <p:spPr>
          <a:xfrm>
            <a:off x="9164700" y="5660312"/>
            <a:ext cx="1233421" cy="539237"/>
          </a:xfrm>
          <a:custGeom>
            <a:avLst/>
            <a:gdLst>
              <a:gd name="connsiteX0" fmla="*/ 0 w 1233421"/>
              <a:gd name="connsiteY0" fmla="*/ 521081 h 539237"/>
              <a:gd name="connsiteX1" fmla="*/ 466852 w 1233421"/>
              <a:gd name="connsiteY1" fmla="*/ 407924 h 539237"/>
              <a:gd name="connsiteX2" fmla="*/ 1034288 w 1233421"/>
              <a:gd name="connsiteY2" fmla="*/ 0 h 539237"/>
              <a:gd name="connsiteX3" fmla="*/ 1232409 w 1233421"/>
              <a:gd name="connsiteY3" fmla="*/ 203200 h 539237"/>
              <a:gd name="connsiteX4" fmla="*/ 852043 w 1233421"/>
              <a:gd name="connsiteY4" fmla="*/ 492189 h 539237"/>
              <a:gd name="connsiteX5" fmla="*/ 0 w 1233421"/>
              <a:gd name="connsiteY5" fmla="*/ 521081 h 53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3421" h="539237">
                <a:moveTo>
                  <a:pt x="0" y="521081"/>
                </a:moveTo>
                <a:cubicBezTo>
                  <a:pt x="0" y="521081"/>
                  <a:pt x="245428" y="514731"/>
                  <a:pt x="466852" y="407924"/>
                </a:cubicBezTo>
                <a:cubicBezTo>
                  <a:pt x="688277" y="301117"/>
                  <a:pt x="883221" y="225933"/>
                  <a:pt x="1034288" y="0"/>
                </a:cubicBezTo>
                <a:cubicBezTo>
                  <a:pt x="1034288" y="0"/>
                  <a:pt x="1213485" y="183325"/>
                  <a:pt x="1232409" y="203200"/>
                </a:cubicBezTo>
                <a:cubicBezTo>
                  <a:pt x="1251331" y="223076"/>
                  <a:pt x="1000823" y="439484"/>
                  <a:pt x="852043" y="492189"/>
                </a:cubicBezTo>
                <a:cubicBezTo>
                  <a:pt x="703263" y="544894"/>
                  <a:pt x="716344" y="551498"/>
                  <a:pt x="0" y="521081"/>
                </a:cubicBezTo>
                <a:close/>
              </a:path>
            </a:pathLst>
          </a:custGeom>
          <a:solidFill>
            <a:srgbClr val="FF782A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任意多边形: 形状 8"/>
          <p:cNvSpPr/>
          <p:nvPr>
            <p:custDataLst>
              <p:tags r:id="rId9"/>
            </p:custDataLst>
          </p:nvPr>
        </p:nvSpPr>
        <p:spPr>
          <a:xfrm>
            <a:off x="4479925" y="5521965"/>
            <a:ext cx="673100" cy="159175"/>
          </a:xfrm>
          <a:custGeom>
            <a:avLst/>
            <a:gdLst>
              <a:gd name="connsiteX0" fmla="*/ 673100 w 673100"/>
              <a:gd name="connsiteY0" fmla="*/ 102025 h 159175"/>
              <a:gd name="connsiteX1" fmla="*/ 412750 w 673100"/>
              <a:gd name="connsiteY1" fmla="*/ 806 h 159175"/>
              <a:gd name="connsiteX2" fmla="*/ 0 w 673100"/>
              <a:gd name="connsiteY2" fmla="*/ 159175 h 159175"/>
              <a:gd name="connsiteX3" fmla="*/ 317500 w 673100"/>
              <a:gd name="connsiteY3" fmla="*/ 102025 h 15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100" h="159175">
                <a:moveTo>
                  <a:pt x="673100" y="102025"/>
                </a:moveTo>
                <a:cubicBezTo>
                  <a:pt x="646494" y="80753"/>
                  <a:pt x="590550" y="13125"/>
                  <a:pt x="412750" y="806"/>
                </a:cubicBezTo>
                <a:cubicBezTo>
                  <a:pt x="272224" y="-8909"/>
                  <a:pt x="113411" y="70656"/>
                  <a:pt x="0" y="159175"/>
                </a:cubicBezTo>
                <a:cubicBezTo>
                  <a:pt x="171450" y="25825"/>
                  <a:pt x="317500" y="102025"/>
                  <a:pt x="317500" y="102025"/>
                </a:cubicBezTo>
                <a:close/>
              </a:path>
            </a:pathLst>
          </a:custGeom>
          <a:solidFill>
            <a:srgbClr val="BF1500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任意多边形: 形状 9"/>
          <p:cNvSpPr/>
          <p:nvPr>
            <p:custDataLst>
              <p:tags r:id="rId10"/>
            </p:custDataLst>
          </p:nvPr>
        </p:nvSpPr>
        <p:spPr>
          <a:xfrm>
            <a:off x="2385441" y="5809375"/>
            <a:ext cx="1555878" cy="333279"/>
          </a:xfrm>
          <a:custGeom>
            <a:avLst/>
            <a:gdLst>
              <a:gd name="connsiteX0" fmla="*/ 1022350 w 1555878"/>
              <a:gd name="connsiteY0" fmla="*/ 333220 h 333279"/>
              <a:gd name="connsiteX1" fmla="*/ 762000 w 1555878"/>
              <a:gd name="connsiteY1" fmla="*/ 309408 h 333279"/>
              <a:gd name="connsiteX2" fmla="*/ 0 w 1555878"/>
              <a:gd name="connsiteY2" fmla="*/ 50581 h 333279"/>
              <a:gd name="connsiteX3" fmla="*/ 801434 w 1555878"/>
              <a:gd name="connsiteY3" fmla="*/ 42136 h 333279"/>
              <a:gd name="connsiteX4" fmla="*/ 1518984 w 1555878"/>
              <a:gd name="connsiteY4" fmla="*/ 206284 h 333279"/>
              <a:gd name="connsiteX5" fmla="*/ 1022350 w 1555878"/>
              <a:gd name="connsiteY5" fmla="*/ 333220 h 33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5878" h="333279">
                <a:moveTo>
                  <a:pt x="1022350" y="333220"/>
                </a:moveTo>
                <a:cubicBezTo>
                  <a:pt x="930656" y="331696"/>
                  <a:pt x="838898" y="325029"/>
                  <a:pt x="762000" y="309408"/>
                </a:cubicBezTo>
                <a:cubicBezTo>
                  <a:pt x="492951" y="254798"/>
                  <a:pt x="227457" y="37945"/>
                  <a:pt x="0" y="50581"/>
                </a:cubicBezTo>
                <a:cubicBezTo>
                  <a:pt x="0" y="50581"/>
                  <a:pt x="403733" y="-57369"/>
                  <a:pt x="801434" y="42136"/>
                </a:cubicBezTo>
                <a:cubicBezTo>
                  <a:pt x="1199134" y="141641"/>
                  <a:pt x="1353058" y="255560"/>
                  <a:pt x="1518984" y="206284"/>
                </a:cubicBezTo>
                <a:cubicBezTo>
                  <a:pt x="1684909" y="157008"/>
                  <a:pt x="1250569" y="337030"/>
                  <a:pt x="1022350" y="333220"/>
                </a:cubicBezTo>
                <a:close/>
              </a:path>
            </a:pathLst>
          </a:custGeom>
          <a:solidFill>
            <a:srgbClr val="BF1500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: 形状 10"/>
          <p:cNvSpPr/>
          <p:nvPr>
            <p:custDataLst>
              <p:tags r:id="rId11"/>
            </p:custDataLst>
          </p:nvPr>
        </p:nvSpPr>
        <p:spPr>
          <a:xfrm>
            <a:off x="3330257" y="5521220"/>
            <a:ext cx="1544540" cy="621495"/>
          </a:xfrm>
          <a:custGeom>
            <a:avLst/>
            <a:gdLst>
              <a:gd name="connsiteX0" fmla="*/ 1529271 w 1544540"/>
              <a:gd name="connsiteY0" fmla="*/ 218 h 621495"/>
              <a:gd name="connsiteX1" fmla="*/ 1138936 w 1544540"/>
              <a:gd name="connsiteY1" fmla="*/ 212372 h 621495"/>
              <a:gd name="connsiteX2" fmla="*/ 609600 w 1544540"/>
              <a:gd name="connsiteY2" fmla="*/ 584672 h 621495"/>
              <a:gd name="connsiteX3" fmla="*/ 0 w 1544540"/>
              <a:gd name="connsiteY3" fmla="*/ 618645 h 621495"/>
              <a:gd name="connsiteX4" fmla="*/ 490538 w 1544540"/>
              <a:gd name="connsiteY4" fmla="*/ 421794 h 621495"/>
              <a:gd name="connsiteX5" fmla="*/ 1063562 w 1544540"/>
              <a:gd name="connsiteY5" fmla="*/ 102453 h 621495"/>
              <a:gd name="connsiteX6" fmla="*/ 1529271 w 1544540"/>
              <a:gd name="connsiteY6" fmla="*/ 218 h 62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4540" h="621495">
                <a:moveTo>
                  <a:pt x="1529271" y="218"/>
                </a:moveTo>
                <a:cubicBezTo>
                  <a:pt x="1610233" y="5425"/>
                  <a:pt x="1353058" y="-32865"/>
                  <a:pt x="1138936" y="212372"/>
                </a:cubicBezTo>
                <a:cubicBezTo>
                  <a:pt x="924814" y="457609"/>
                  <a:pt x="745871" y="561622"/>
                  <a:pt x="609600" y="584672"/>
                </a:cubicBezTo>
                <a:cubicBezTo>
                  <a:pt x="473329" y="607723"/>
                  <a:pt x="132207" y="629440"/>
                  <a:pt x="0" y="618645"/>
                </a:cubicBezTo>
                <a:cubicBezTo>
                  <a:pt x="64453" y="610326"/>
                  <a:pt x="279400" y="545239"/>
                  <a:pt x="490538" y="421794"/>
                </a:cubicBezTo>
                <a:cubicBezTo>
                  <a:pt x="734124" y="278792"/>
                  <a:pt x="861441" y="187606"/>
                  <a:pt x="1063562" y="102453"/>
                </a:cubicBezTo>
                <a:cubicBezTo>
                  <a:pt x="1211009" y="39905"/>
                  <a:pt x="1471486" y="-3465"/>
                  <a:pt x="1529271" y="218"/>
                </a:cubicBezTo>
                <a:close/>
              </a:path>
            </a:pathLst>
          </a:custGeom>
          <a:solidFill>
            <a:srgbClr val="FF782A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任意多边形: 形状 11"/>
          <p:cNvSpPr/>
          <p:nvPr>
            <p:custDataLst>
              <p:tags r:id="rId12"/>
            </p:custDataLst>
          </p:nvPr>
        </p:nvSpPr>
        <p:spPr>
          <a:xfrm>
            <a:off x="1731393" y="5797731"/>
            <a:ext cx="1233421" cy="539237"/>
          </a:xfrm>
          <a:custGeom>
            <a:avLst/>
            <a:gdLst>
              <a:gd name="connsiteX0" fmla="*/ 1233421 w 1233421"/>
              <a:gd name="connsiteY0" fmla="*/ 18157 h 539237"/>
              <a:gd name="connsiteX1" fmla="*/ 766633 w 1233421"/>
              <a:gd name="connsiteY1" fmla="*/ 131314 h 539237"/>
              <a:gd name="connsiteX2" fmla="*/ 199197 w 1233421"/>
              <a:gd name="connsiteY2" fmla="*/ 539238 h 539237"/>
              <a:gd name="connsiteX3" fmla="*/ 1013 w 1233421"/>
              <a:gd name="connsiteY3" fmla="*/ 336038 h 539237"/>
              <a:gd name="connsiteX4" fmla="*/ 381442 w 1233421"/>
              <a:gd name="connsiteY4" fmla="*/ 47049 h 539237"/>
              <a:gd name="connsiteX5" fmla="*/ 1233421 w 1233421"/>
              <a:gd name="connsiteY5" fmla="*/ 18157 h 53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3421" h="539237">
                <a:moveTo>
                  <a:pt x="1233421" y="18157"/>
                </a:moveTo>
                <a:cubicBezTo>
                  <a:pt x="1233421" y="18157"/>
                  <a:pt x="987994" y="24507"/>
                  <a:pt x="766633" y="131314"/>
                </a:cubicBezTo>
                <a:cubicBezTo>
                  <a:pt x="545272" y="238121"/>
                  <a:pt x="350200" y="313305"/>
                  <a:pt x="199197" y="539238"/>
                </a:cubicBezTo>
                <a:cubicBezTo>
                  <a:pt x="199197" y="539238"/>
                  <a:pt x="19937" y="355913"/>
                  <a:pt x="1013" y="336038"/>
                </a:cubicBezTo>
                <a:cubicBezTo>
                  <a:pt x="-17910" y="316162"/>
                  <a:pt x="232598" y="99754"/>
                  <a:pt x="381442" y="47049"/>
                </a:cubicBezTo>
                <a:cubicBezTo>
                  <a:pt x="530286" y="-5656"/>
                  <a:pt x="517078" y="-12260"/>
                  <a:pt x="1233421" y="18157"/>
                </a:cubicBezTo>
                <a:close/>
              </a:path>
            </a:pathLst>
          </a:custGeom>
          <a:solidFill>
            <a:srgbClr val="FF782A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任意多边形: 形状 12"/>
          <p:cNvSpPr/>
          <p:nvPr>
            <p:custDataLst>
              <p:tags r:id="rId13"/>
            </p:custDataLst>
          </p:nvPr>
        </p:nvSpPr>
        <p:spPr>
          <a:xfrm>
            <a:off x="983996" y="5212828"/>
            <a:ext cx="288402" cy="309054"/>
          </a:xfrm>
          <a:custGeom>
            <a:avLst/>
            <a:gdLst>
              <a:gd name="connsiteX0" fmla="*/ 230632 w 288402"/>
              <a:gd name="connsiteY0" fmla="*/ 0 h 309054"/>
              <a:gd name="connsiteX1" fmla="*/ 132715 w 288402"/>
              <a:gd name="connsiteY1" fmla="*/ 179388 h 309054"/>
              <a:gd name="connsiteX2" fmla="*/ 0 w 288402"/>
              <a:gd name="connsiteY2" fmla="*/ 249936 h 309054"/>
              <a:gd name="connsiteX3" fmla="*/ 69405 w 288402"/>
              <a:gd name="connsiteY3" fmla="*/ 309054 h 309054"/>
              <a:gd name="connsiteX4" fmla="*/ 274510 w 288402"/>
              <a:gd name="connsiteY4" fmla="*/ 25019 h 30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402" h="309054">
                <a:moveTo>
                  <a:pt x="230632" y="0"/>
                </a:moveTo>
                <a:cubicBezTo>
                  <a:pt x="230632" y="0"/>
                  <a:pt x="255207" y="98806"/>
                  <a:pt x="132715" y="179388"/>
                </a:cubicBezTo>
                <a:cubicBezTo>
                  <a:pt x="10223" y="259969"/>
                  <a:pt x="0" y="249936"/>
                  <a:pt x="0" y="249936"/>
                </a:cubicBezTo>
                <a:cubicBezTo>
                  <a:pt x="0" y="249936"/>
                  <a:pt x="67183" y="280035"/>
                  <a:pt x="69405" y="309054"/>
                </a:cubicBezTo>
                <a:cubicBezTo>
                  <a:pt x="69405" y="309054"/>
                  <a:pt x="353568" y="175704"/>
                  <a:pt x="274510" y="25019"/>
                </a:cubicBezTo>
                <a:close/>
              </a:path>
            </a:pathLst>
          </a:custGeom>
          <a:solidFill>
            <a:srgbClr val="BF1500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: 形状 13"/>
          <p:cNvSpPr/>
          <p:nvPr>
            <p:custDataLst>
              <p:tags r:id="rId14"/>
            </p:custDataLst>
          </p:nvPr>
        </p:nvSpPr>
        <p:spPr>
          <a:xfrm>
            <a:off x="877887" y="3788896"/>
            <a:ext cx="394589" cy="186634"/>
          </a:xfrm>
          <a:custGeom>
            <a:avLst/>
            <a:gdLst>
              <a:gd name="connsiteX0" fmla="*/ 68580 w 394589"/>
              <a:gd name="connsiteY0" fmla="*/ 186634 h 186634"/>
              <a:gd name="connsiteX1" fmla="*/ 0 w 394589"/>
              <a:gd name="connsiteY1" fmla="*/ 123642 h 186634"/>
              <a:gd name="connsiteX2" fmla="*/ 257493 w 394589"/>
              <a:gd name="connsiteY2" fmla="*/ 1214 h 186634"/>
              <a:gd name="connsiteX3" fmla="*/ 394589 w 394589"/>
              <a:gd name="connsiteY3" fmla="*/ 147264 h 186634"/>
              <a:gd name="connsiteX4" fmla="*/ 263335 w 394589"/>
              <a:gd name="connsiteY4" fmla="*/ 81605 h 186634"/>
              <a:gd name="connsiteX5" fmla="*/ 68580 w 394589"/>
              <a:gd name="connsiteY5" fmla="*/ 186634 h 18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589" h="186634">
                <a:moveTo>
                  <a:pt x="68580" y="186634"/>
                </a:moveTo>
                <a:cubicBezTo>
                  <a:pt x="68580" y="186634"/>
                  <a:pt x="55436" y="151328"/>
                  <a:pt x="0" y="123642"/>
                </a:cubicBezTo>
                <a:cubicBezTo>
                  <a:pt x="0" y="123642"/>
                  <a:pt x="142430" y="-14280"/>
                  <a:pt x="257493" y="1214"/>
                </a:cubicBezTo>
                <a:cubicBezTo>
                  <a:pt x="372555" y="16708"/>
                  <a:pt x="390080" y="109990"/>
                  <a:pt x="394589" y="147264"/>
                </a:cubicBezTo>
                <a:cubicBezTo>
                  <a:pt x="394589" y="147264"/>
                  <a:pt x="362141" y="57030"/>
                  <a:pt x="263335" y="81605"/>
                </a:cubicBezTo>
                <a:cubicBezTo>
                  <a:pt x="164529" y="106179"/>
                  <a:pt x="68580" y="186634"/>
                  <a:pt x="68580" y="186634"/>
                </a:cubicBezTo>
                <a:close/>
              </a:path>
            </a:pathLst>
          </a:custGeom>
          <a:solidFill>
            <a:srgbClr val="FF782A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任意多边形: 形状 14"/>
          <p:cNvSpPr/>
          <p:nvPr>
            <p:custDataLst>
              <p:tags r:id="rId15"/>
            </p:custDataLst>
          </p:nvPr>
        </p:nvSpPr>
        <p:spPr>
          <a:xfrm>
            <a:off x="10834673" y="3717212"/>
            <a:ext cx="343613" cy="472757"/>
          </a:xfrm>
          <a:custGeom>
            <a:avLst/>
            <a:gdLst>
              <a:gd name="connsiteX0" fmla="*/ 113743 w 343613"/>
              <a:gd name="connsiteY0" fmla="*/ 0 h 472757"/>
              <a:gd name="connsiteX1" fmla="*/ 70055 w 343613"/>
              <a:gd name="connsiteY1" fmla="*/ 54864 h 472757"/>
              <a:gd name="connsiteX2" fmla="*/ 343613 w 343613"/>
              <a:gd name="connsiteY2" fmla="*/ 424752 h 472757"/>
              <a:gd name="connsiteX3" fmla="*/ 266460 w 343613"/>
              <a:gd name="connsiteY3" fmla="*/ 472758 h 472757"/>
              <a:gd name="connsiteX4" fmla="*/ 28907 w 343613"/>
              <a:gd name="connsiteY4" fmla="*/ 233045 h 472757"/>
              <a:gd name="connsiteX5" fmla="*/ 113743 w 343613"/>
              <a:gd name="connsiteY5" fmla="*/ 0 h 47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613" h="472757">
                <a:moveTo>
                  <a:pt x="113743" y="0"/>
                </a:moveTo>
                <a:cubicBezTo>
                  <a:pt x="113743" y="0"/>
                  <a:pt x="76850" y="21399"/>
                  <a:pt x="70055" y="54864"/>
                </a:cubicBezTo>
                <a:cubicBezTo>
                  <a:pt x="63260" y="88329"/>
                  <a:pt x="110187" y="271272"/>
                  <a:pt x="343613" y="424752"/>
                </a:cubicBezTo>
                <a:lnTo>
                  <a:pt x="266460" y="472758"/>
                </a:lnTo>
                <a:cubicBezTo>
                  <a:pt x="266460" y="472758"/>
                  <a:pt x="89677" y="371793"/>
                  <a:pt x="28907" y="233045"/>
                </a:cubicBezTo>
                <a:cubicBezTo>
                  <a:pt x="-31862" y="94298"/>
                  <a:pt x="6364" y="13018"/>
                  <a:pt x="113743" y="0"/>
                </a:cubicBezTo>
                <a:close/>
              </a:path>
            </a:pathLst>
          </a:custGeom>
          <a:solidFill>
            <a:srgbClr val="BF1500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任意多边形: 形状 16"/>
          <p:cNvSpPr/>
          <p:nvPr>
            <p:custDataLst>
              <p:tags r:id="rId16"/>
            </p:custDataLst>
          </p:nvPr>
        </p:nvSpPr>
        <p:spPr>
          <a:xfrm>
            <a:off x="10664062" y="2787956"/>
            <a:ext cx="514096" cy="293621"/>
          </a:xfrm>
          <a:custGeom>
            <a:avLst/>
            <a:gdLst>
              <a:gd name="connsiteX0" fmla="*/ 514097 w 514096"/>
              <a:gd name="connsiteY0" fmla="*/ 209992 h 293621"/>
              <a:gd name="connsiteX1" fmla="*/ 375539 w 514096"/>
              <a:gd name="connsiteY1" fmla="*/ 293622 h 293621"/>
              <a:gd name="connsiteX2" fmla="*/ 230886 w 514096"/>
              <a:gd name="connsiteY2" fmla="*/ 126363 h 293621"/>
              <a:gd name="connsiteX3" fmla="*/ 0 w 514096"/>
              <a:gd name="connsiteY3" fmla="*/ 96137 h 293621"/>
              <a:gd name="connsiteX4" fmla="*/ 219584 w 514096"/>
              <a:gd name="connsiteY4" fmla="*/ 4951 h 293621"/>
              <a:gd name="connsiteX5" fmla="*/ 514097 w 514096"/>
              <a:gd name="connsiteY5" fmla="*/ 209992 h 29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096" h="293621">
                <a:moveTo>
                  <a:pt x="514097" y="209992"/>
                </a:moveTo>
                <a:lnTo>
                  <a:pt x="375539" y="293622"/>
                </a:lnTo>
                <a:cubicBezTo>
                  <a:pt x="375539" y="293622"/>
                  <a:pt x="363538" y="213612"/>
                  <a:pt x="230886" y="126363"/>
                </a:cubicBezTo>
                <a:cubicBezTo>
                  <a:pt x="98234" y="39114"/>
                  <a:pt x="13970" y="74928"/>
                  <a:pt x="0" y="96137"/>
                </a:cubicBezTo>
                <a:cubicBezTo>
                  <a:pt x="0" y="96137"/>
                  <a:pt x="57150" y="-25720"/>
                  <a:pt x="219584" y="4951"/>
                </a:cubicBezTo>
                <a:cubicBezTo>
                  <a:pt x="382016" y="35621"/>
                  <a:pt x="514097" y="209992"/>
                  <a:pt x="514097" y="209992"/>
                </a:cubicBezTo>
                <a:close/>
              </a:path>
            </a:pathLst>
          </a:custGeom>
          <a:solidFill>
            <a:srgbClr val="FF782A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17"/>
            </p:custDataLst>
          </p:nvPr>
        </p:nvSpPr>
        <p:spPr>
          <a:xfrm rot="1740000">
            <a:off x="969645" y="1758315"/>
            <a:ext cx="278765" cy="168275"/>
          </a:xfrm>
          <a:custGeom>
            <a:avLst/>
            <a:gdLst>
              <a:gd name="connsiteX0" fmla="*/ 5 w 1331"/>
              <a:gd name="connsiteY0" fmla="*/ 41 h 800"/>
              <a:gd name="connsiteX1" fmla="*/ 653 w 1331"/>
              <a:gd name="connsiteY1" fmla="*/ 179 h 800"/>
              <a:gd name="connsiteX2" fmla="*/ 1331 w 1331"/>
              <a:gd name="connsiteY2" fmla="*/ 0 h 800"/>
              <a:gd name="connsiteX3" fmla="*/ 1212 w 1331"/>
              <a:gd name="connsiteY3" fmla="*/ 700 h 800"/>
              <a:gd name="connsiteX4" fmla="*/ 625 w 1331"/>
              <a:gd name="connsiteY4" fmla="*/ 800 h 800"/>
              <a:gd name="connsiteX5" fmla="*/ 0 w 1331"/>
              <a:gd name="connsiteY5" fmla="*/ 725 h 800"/>
              <a:gd name="connsiteX6" fmla="*/ 5 w 1331"/>
              <a:gd name="connsiteY6" fmla="*/ 41 h 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1" h="801">
                <a:moveTo>
                  <a:pt x="5" y="41"/>
                </a:moveTo>
                <a:cubicBezTo>
                  <a:pt x="192" y="121"/>
                  <a:pt x="345" y="165"/>
                  <a:pt x="653" y="179"/>
                </a:cubicBezTo>
                <a:cubicBezTo>
                  <a:pt x="961" y="193"/>
                  <a:pt x="1109" y="127"/>
                  <a:pt x="1331" y="0"/>
                </a:cubicBezTo>
                <a:lnTo>
                  <a:pt x="1212" y="700"/>
                </a:lnTo>
                <a:cubicBezTo>
                  <a:pt x="1088" y="756"/>
                  <a:pt x="878" y="793"/>
                  <a:pt x="625" y="800"/>
                </a:cubicBezTo>
                <a:cubicBezTo>
                  <a:pt x="372" y="807"/>
                  <a:pt x="94" y="764"/>
                  <a:pt x="0" y="725"/>
                </a:cubicBezTo>
                <a:lnTo>
                  <a:pt x="5" y="41"/>
                </a:lnTo>
                <a:close/>
              </a:path>
            </a:pathLst>
          </a:custGeom>
          <a:solidFill>
            <a:srgbClr val="FF782A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30" name="任意多边形: 形状 27"/>
          <p:cNvSpPr/>
          <p:nvPr>
            <p:custDataLst>
              <p:tags r:id="rId18"/>
            </p:custDataLst>
          </p:nvPr>
        </p:nvSpPr>
        <p:spPr>
          <a:xfrm>
            <a:off x="7303" y="2032824"/>
            <a:ext cx="958850" cy="3090802"/>
          </a:xfrm>
          <a:custGeom>
            <a:avLst/>
            <a:gdLst>
              <a:gd name="connsiteX0" fmla="*/ 836740 w 958850"/>
              <a:gd name="connsiteY0" fmla="*/ 3090739 h 3090802"/>
              <a:gd name="connsiteX1" fmla="*/ 0 w 958850"/>
              <a:gd name="connsiteY1" fmla="*/ 3031303 h 3090802"/>
              <a:gd name="connsiteX2" fmla="*/ 0 w 958850"/>
              <a:gd name="connsiteY2" fmla="*/ 59503 h 3090802"/>
              <a:gd name="connsiteX3" fmla="*/ 836740 w 958850"/>
              <a:gd name="connsiteY3" fmla="*/ 67 h 3090802"/>
              <a:gd name="connsiteX4" fmla="*/ 958787 w 958850"/>
              <a:gd name="connsiteY4" fmla="*/ 114240 h 3090802"/>
              <a:gd name="connsiteX5" fmla="*/ 958850 w 958850"/>
              <a:gd name="connsiteY5" fmla="*/ 118177 h 3090802"/>
              <a:gd name="connsiteX6" fmla="*/ 958850 w 958850"/>
              <a:gd name="connsiteY6" fmla="*/ 2972629 h 3090802"/>
              <a:gd name="connsiteX7" fmla="*/ 840677 w 958850"/>
              <a:gd name="connsiteY7" fmla="*/ 3090802 h 3090802"/>
              <a:gd name="connsiteX8" fmla="*/ 836740 w 958850"/>
              <a:gd name="connsiteY8" fmla="*/ 3090739 h 309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8850" h="3090802">
                <a:moveTo>
                  <a:pt x="836740" y="3090739"/>
                </a:moveTo>
                <a:lnTo>
                  <a:pt x="0" y="3031303"/>
                </a:lnTo>
                <a:lnTo>
                  <a:pt x="0" y="59503"/>
                </a:lnTo>
                <a:lnTo>
                  <a:pt x="836740" y="67"/>
                </a:lnTo>
                <a:cubicBezTo>
                  <a:pt x="901967" y="-2105"/>
                  <a:pt x="956609" y="49006"/>
                  <a:pt x="958787" y="114240"/>
                </a:cubicBezTo>
                <a:cubicBezTo>
                  <a:pt x="958831" y="115548"/>
                  <a:pt x="958850" y="116862"/>
                  <a:pt x="958850" y="118177"/>
                </a:cubicBezTo>
                <a:lnTo>
                  <a:pt x="958850" y="2972629"/>
                </a:lnTo>
                <a:cubicBezTo>
                  <a:pt x="958850" y="3037894"/>
                  <a:pt x="905942" y="3090802"/>
                  <a:pt x="840677" y="3090802"/>
                </a:cubicBezTo>
                <a:cubicBezTo>
                  <a:pt x="839368" y="3090802"/>
                  <a:pt x="838054" y="3090783"/>
                  <a:pt x="836740" y="3090739"/>
                </a:cubicBezTo>
                <a:close/>
              </a:path>
            </a:pathLst>
          </a:custGeom>
          <a:ln w="95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8" name="任意多边形: 形状 28"/>
          <p:cNvSpPr/>
          <p:nvPr>
            <p:custDataLst>
              <p:tags r:id="rId19"/>
            </p:custDataLst>
          </p:nvPr>
        </p:nvSpPr>
        <p:spPr>
          <a:xfrm flipH="1">
            <a:off x="11096625" y="2104390"/>
            <a:ext cx="958850" cy="2946400"/>
          </a:xfrm>
          <a:custGeom>
            <a:avLst/>
            <a:gdLst>
              <a:gd name="connsiteX0" fmla="*/ 836740 w 958850"/>
              <a:gd name="connsiteY0" fmla="*/ 2946462 h 2946521"/>
              <a:gd name="connsiteX1" fmla="*/ 0 w 958850"/>
              <a:gd name="connsiteY1" fmla="*/ 2889693 h 2946521"/>
              <a:gd name="connsiteX2" fmla="*/ 0 w 958850"/>
              <a:gd name="connsiteY2" fmla="*/ 56831 h 2946521"/>
              <a:gd name="connsiteX3" fmla="*/ 836740 w 958850"/>
              <a:gd name="connsiteY3" fmla="*/ 62 h 2946521"/>
              <a:gd name="connsiteX4" fmla="*/ 958850 w 958850"/>
              <a:gd name="connsiteY4" fmla="*/ 112711 h 2946521"/>
              <a:gd name="connsiteX5" fmla="*/ 958850 w 958850"/>
              <a:gd name="connsiteY5" fmla="*/ 2833686 h 2946521"/>
              <a:gd name="connsiteX6" fmla="*/ 836740 w 958850"/>
              <a:gd name="connsiteY6" fmla="*/ 2946462 h 294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8850" h="2946521">
                <a:moveTo>
                  <a:pt x="836740" y="2946462"/>
                </a:moveTo>
                <a:lnTo>
                  <a:pt x="0" y="2889693"/>
                </a:lnTo>
                <a:lnTo>
                  <a:pt x="0" y="56831"/>
                </a:lnTo>
                <a:lnTo>
                  <a:pt x="836740" y="62"/>
                </a:lnTo>
                <a:cubicBezTo>
                  <a:pt x="903541" y="-2033"/>
                  <a:pt x="958850" y="48957"/>
                  <a:pt x="958850" y="112711"/>
                </a:cubicBezTo>
                <a:lnTo>
                  <a:pt x="958850" y="2833686"/>
                </a:lnTo>
                <a:cubicBezTo>
                  <a:pt x="958850" y="2897504"/>
                  <a:pt x="903541" y="2948495"/>
                  <a:pt x="836740" y="29464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alpha val="7000"/>
                </a:schemeClr>
              </a:gs>
            </a:gsLst>
            <a:lin ang="2700000" scaled="0"/>
          </a:gradFill>
          <a:ln w="9525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 useBgFill="1">
        <p:nvSpPr>
          <p:cNvPr id="39" name="任意多边形: 形状 27"/>
          <p:cNvSpPr/>
          <p:nvPr>
            <p:custDataLst>
              <p:tags r:id="rId20"/>
            </p:custDataLst>
          </p:nvPr>
        </p:nvSpPr>
        <p:spPr>
          <a:xfrm flipH="1">
            <a:off x="11233150" y="2032000"/>
            <a:ext cx="958850" cy="3090545"/>
          </a:xfrm>
          <a:custGeom>
            <a:avLst/>
            <a:gdLst>
              <a:gd name="connsiteX0" fmla="*/ 836740 w 958850"/>
              <a:gd name="connsiteY0" fmla="*/ 3090739 h 3090802"/>
              <a:gd name="connsiteX1" fmla="*/ 0 w 958850"/>
              <a:gd name="connsiteY1" fmla="*/ 3031303 h 3090802"/>
              <a:gd name="connsiteX2" fmla="*/ 0 w 958850"/>
              <a:gd name="connsiteY2" fmla="*/ 59503 h 3090802"/>
              <a:gd name="connsiteX3" fmla="*/ 836740 w 958850"/>
              <a:gd name="connsiteY3" fmla="*/ 67 h 3090802"/>
              <a:gd name="connsiteX4" fmla="*/ 958787 w 958850"/>
              <a:gd name="connsiteY4" fmla="*/ 114240 h 3090802"/>
              <a:gd name="connsiteX5" fmla="*/ 958850 w 958850"/>
              <a:gd name="connsiteY5" fmla="*/ 118177 h 3090802"/>
              <a:gd name="connsiteX6" fmla="*/ 958850 w 958850"/>
              <a:gd name="connsiteY6" fmla="*/ 2972629 h 3090802"/>
              <a:gd name="connsiteX7" fmla="*/ 840677 w 958850"/>
              <a:gd name="connsiteY7" fmla="*/ 3090802 h 3090802"/>
              <a:gd name="connsiteX8" fmla="*/ 836740 w 958850"/>
              <a:gd name="connsiteY8" fmla="*/ 3090739 h 309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8850" h="3090802">
                <a:moveTo>
                  <a:pt x="836740" y="3090739"/>
                </a:moveTo>
                <a:lnTo>
                  <a:pt x="0" y="3031303"/>
                </a:lnTo>
                <a:lnTo>
                  <a:pt x="0" y="59503"/>
                </a:lnTo>
                <a:lnTo>
                  <a:pt x="836740" y="67"/>
                </a:lnTo>
                <a:cubicBezTo>
                  <a:pt x="901967" y="-2105"/>
                  <a:pt x="956609" y="49006"/>
                  <a:pt x="958787" y="114240"/>
                </a:cubicBezTo>
                <a:cubicBezTo>
                  <a:pt x="958831" y="115548"/>
                  <a:pt x="958850" y="116862"/>
                  <a:pt x="958850" y="118177"/>
                </a:cubicBezTo>
                <a:lnTo>
                  <a:pt x="958850" y="2972629"/>
                </a:lnTo>
                <a:cubicBezTo>
                  <a:pt x="958850" y="3037894"/>
                  <a:pt x="905942" y="3090802"/>
                  <a:pt x="840677" y="3090802"/>
                </a:cubicBezTo>
                <a:cubicBezTo>
                  <a:pt x="839368" y="3090802"/>
                  <a:pt x="838054" y="3090783"/>
                  <a:pt x="836740" y="3090739"/>
                </a:cubicBezTo>
                <a:close/>
              </a:path>
            </a:pathLst>
          </a:custGeom>
          <a:ln w="95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2" name="任意多边形: 形状 27"/>
          <p:cNvSpPr/>
          <p:nvPr>
            <p:custDataLst>
              <p:tags r:id="rId21"/>
            </p:custDataLst>
          </p:nvPr>
        </p:nvSpPr>
        <p:spPr>
          <a:xfrm>
            <a:off x="-317" y="2033459"/>
            <a:ext cx="958850" cy="3090802"/>
          </a:xfrm>
          <a:custGeom>
            <a:avLst/>
            <a:gdLst>
              <a:gd name="connsiteX0" fmla="*/ 836740 w 958850"/>
              <a:gd name="connsiteY0" fmla="*/ 3090739 h 3090802"/>
              <a:gd name="connsiteX1" fmla="*/ 0 w 958850"/>
              <a:gd name="connsiteY1" fmla="*/ 3031303 h 3090802"/>
              <a:gd name="connsiteX2" fmla="*/ 0 w 958850"/>
              <a:gd name="connsiteY2" fmla="*/ 59503 h 3090802"/>
              <a:gd name="connsiteX3" fmla="*/ 836740 w 958850"/>
              <a:gd name="connsiteY3" fmla="*/ 67 h 3090802"/>
              <a:gd name="connsiteX4" fmla="*/ 958787 w 958850"/>
              <a:gd name="connsiteY4" fmla="*/ 114240 h 3090802"/>
              <a:gd name="connsiteX5" fmla="*/ 958850 w 958850"/>
              <a:gd name="connsiteY5" fmla="*/ 118177 h 3090802"/>
              <a:gd name="connsiteX6" fmla="*/ 958850 w 958850"/>
              <a:gd name="connsiteY6" fmla="*/ 2972629 h 3090802"/>
              <a:gd name="connsiteX7" fmla="*/ 840677 w 958850"/>
              <a:gd name="connsiteY7" fmla="*/ 3090802 h 3090802"/>
              <a:gd name="connsiteX8" fmla="*/ 836740 w 958850"/>
              <a:gd name="connsiteY8" fmla="*/ 3090739 h 309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8850" h="3090802">
                <a:moveTo>
                  <a:pt x="836740" y="3090739"/>
                </a:moveTo>
                <a:lnTo>
                  <a:pt x="0" y="3031303"/>
                </a:lnTo>
                <a:lnTo>
                  <a:pt x="0" y="59503"/>
                </a:lnTo>
                <a:lnTo>
                  <a:pt x="836740" y="67"/>
                </a:lnTo>
                <a:cubicBezTo>
                  <a:pt x="901967" y="-2105"/>
                  <a:pt x="956609" y="49006"/>
                  <a:pt x="958787" y="114240"/>
                </a:cubicBezTo>
                <a:cubicBezTo>
                  <a:pt x="958831" y="115548"/>
                  <a:pt x="958850" y="116862"/>
                  <a:pt x="958850" y="118177"/>
                </a:cubicBezTo>
                <a:lnTo>
                  <a:pt x="958850" y="2972629"/>
                </a:lnTo>
                <a:cubicBezTo>
                  <a:pt x="958850" y="3037894"/>
                  <a:pt x="905942" y="3090802"/>
                  <a:pt x="840677" y="3090802"/>
                </a:cubicBezTo>
                <a:cubicBezTo>
                  <a:pt x="839368" y="3090802"/>
                  <a:pt x="838054" y="3090783"/>
                  <a:pt x="836740" y="3090739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0" name="任意多边形: 形状 27"/>
          <p:cNvSpPr/>
          <p:nvPr>
            <p:custDataLst>
              <p:tags r:id="rId22"/>
            </p:custDataLst>
          </p:nvPr>
        </p:nvSpPr>
        <p:spPr>
          <a:xfrm flipH="1">
            <a:off x="11240770" y="2032635"/>
            <a:ext cx="958850" cy="3090545"/>
          </a:xfrm>
          <a:custGeom>
            <a:avLst/>
            <a:gdLst>
              <a:gd name="connsiteX0" fmla="*/ 836740 w 958850"/>
              <a:gd name="connsiteY0" fmla="*/ 3090739 h 3090802"/>
              <a:gd name="connsiteX1" fmla="*/ 0 w 958850"/>
              <a:gd name="connsiteY1" fmla="*/ 3031303 h 3090802"/>
              <a:gd name="connsiteX2" fmla="*/ 0 w 958850"/>
              <a:gd name="connsiteY2" fmla="*/ 59503 h 3090802"/>
              <a:gd name="connsiteX3" fmla="*/ 836740 w 958850"/>
              <a:gd name="connsiteY3" fmla="*/ 67 h 3090802"/>
              <a:gd name="connsiteX4" fmla="*/ 958787 w 958850"/>
              <a:gd name="connsiteY4" fmla="*/ 114240 h 3090802"/>
              <a:gd name="connsiteX5" fmla="*/ 958850 w 958850"/>
              <a:gd name="connsiteY5" fmla="*/ 118177 h 3090802"/>
              <a:gd name="connsiteX6" fmla="*/ 958850 w 958850"/>
              <a:gd name="connsiteY6" fmla="*/ 2972629 h 3090802"/>
              <a:gd name="connsiteX7" fmla="*/ 840677 w 958850"/>
              <a:gd name="connsiteY7" fmla="*/ 3090802 h 3090802"/>
              <a:gd name="connsiteX8" fmla="*/ 836740 w 958850"/>
              <a:gd name="connsiteY8" fmla="*/ 3090739 h 309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8850" h="3090802">
                <a:moveTo>
                  <a:pt x="836740" y="3090739"/>
                </a:moveTo>
                <a:lnTo>
                  <a:pt x="0" y="3031303"/>
                </a:lnTo>
                <a:lnTo>
                  <a:pt x="0" y="59503"/>
                </a:lnTo>
                <a:lnTo>
                  <a:pt x="836740" y="67"/>
                </a:lnTo>
                <a:cubicBezTo>
                  <a:pt x="901967" y="-2105"/>
                  <a:pt x="956609" y="49006"/>
                  <a:pt x="958787" y="114240"/>
                </a:cubicBezTo>
                <a:cubicBezTo>
                  <a:pt x="958831" y="115548"/>
                  <a:pt x="958850" y="116862"/>
                  <a:pt x="958850" y="118177"/>
                </a:cubicBezTo>
                <a:lnTo>
                  <a:pt x="958850" y="2972629"/>
                </a:lnTo>
                <a:cubicBezTo>
                  <a:pt x="958850" y="3037894"/>
                  <a:pt x="905942" y="3090802"/>
                  <a:pt x="840677" y="3090802"/>
                </a:cubicBezTo>
                <a:cubicBezTo>
                  <a:pt x="839368" y="3090802"/>
                  <a:pt x="838054" y="3090783"/>
                  <a:pt x="836740" y="3090739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G-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 lIns="90000" tIns="46800" rIns="90000" bIns="0">
            <a:norm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隶属上海师范大学天华学院东校区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矩形: 圆角 1"/>
          <p:cNvSpPr/>
          <p:nvPr>
            <p:custDataLst>
              <p:tags r:id="rId2"/>
            </p:custDataLst>
          </p:nvPr>
        </p:nvSpPr>
        <p:spPr>
          <a:xfrm>
            <a:off x="706755" y="4837196"/>
            <a:ext cx="10788149" cy="1184704"/>
          </a:xfrm>
          <a:prstGeom prst="roundRect">
            <a:avLst>
              <a:gd name="adj" fmla="val 108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203200" dist="762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正文"/>
          <p:cNvSpPr txBox="1"/>
          <p:nvPr>
            <p:custDataLst>
              <p:tags r:id="rId3"/>
            </p:custDataLst>
          </p:nvPr>
        </p:nvSpPr>
        <p:spPr>
          <a:xfrm>
            <a:off x="3809908" y="5031500"/>
            <a:ext cx="7289812" cy="872718"/>
          </a:xfrm>
          <a:prstGeom prst="rect">
            <a:avLst/>
          </a:prstGeom>
          <a:noFill/>
        </p:spPr>
        <p:txBody>
          <a:bodyPr wrap="square" lIns="0" tIns="0" rIns="0" bIns="72000" rtlCol="0" anchor="ctr" anchorCtr="0">
            <a:normAutofit/>
          </a:bodyPr>
          <a:lstStyle>
            <a:defPPr>
              <a:defRPr lang="zh-CN"/>
            </a:defPPr>
            <a:lvl1pPr indent="0" algn="just" fontAlgn="auto">
              <a:lnSpc>
                <a:spcPct val="130000"/>
              </a:lnSpc>
              <a:spcAft>
                <a:spcPts val="10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</a:defRPr>
            </a:lvl1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+mn-ea"/>
                <a:cs typeface="mn-cs"/>
              </a:rPr>
              <a:t>与高校紧密联动，为入驻企业提供智力支持、技术研发与人才培养的坚实后盾。</a:t>
            </a:r>
            <a:endParaRPr lang="zh-CN" altLang="en-US" kern="1200" spc="130" dirty="0">
              <a:solidFill>
                <a:srgbClr val="404040"/>
              </a:solidFill>
              <a:effectLst/>
              <a:latin typeface="+mn-ea"/>
              <a:cs typeface="mn-cs"/>
            </a:endParaRPr>
          </a:p>
        </p:txBody>
      </p:sp>
      <p:sp>
        <p:nvSpPr>
          <p:cNvPr id="9" name="矩形: 圆角 3"/>
          <p:cNvSpPr/>
          <p:nvPr>
            <p:custDataLst>
              <p:tags r:id="rId4"/>
            </p:custDataLst>
          </p:nvPr>
        </p:nvSpPr>
        <p:spPr>
          <a:xfrm>
            <a:off x="695325" y="4834656"/>
            <a:ext cx="2715900" cy="1188188"/>
          </a:xfrm>
          <a:prstGeom prst="roundRect">
            <a:avLst>
              <a:gd name="adj" fmla="val 10881"/>
            </a:avLst>
          </a:prstGeom>
          <a:gradFill flip="none" rotWithShape="1">
            <a:gsLst>
              <a:gs pos="6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6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科技人才</a:t>
            </a:r>
            <a:endParaRPr lang="zh-CN" altLang="en-US" sz="2600" b="1" dirty="0">
              <a:gradFill flip="none" rotWithShape="1">
                <a:gsLst>
                  <a:gs pos="69000">
                    <a:schemeClr val="accent1">
                      <a:lumMod val="20000"/>
                      <a:lumOff val="80000"/>
                    </a:schemeClr>
                  </a:gs>
                  <a:gs pos="0">
                    <a:srgbClr val="FFFFFF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0" name="矩形: 圆角 4"/>
          <p:cNvSpPr/>
          <p:nvPr>
            <p:custDataLst>
              <p:tags r:id="rId5"/>
            </p:custDataLst>
          </p:nvPr>
        </p:nvSpPr>
        <p:spPr>
          <a:xfrm>
            <a:off x="706755" y="3166560"/>
            <a:ext cx="10788149" cy="1184704"/>
          </a:xfrm>
          <a:prstGeom prst="roundRect">
            <a:avLst>
              <a:gd name="adj" fmla="val 108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203200" dist="762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正文"/>
          <p:cNvSpPr txBox="1"/>
          <p:nvPr>
            <p:custDataLst>
              <p:tags r:id="rId6"/>
            </p:custDataLst>
          </p:nvPr>
        </p:nvSpPr>
        <p:spPr>
          <a:xfrm>
            <a:off x="3809908" y="3360865"/>
            <a:ext cx="7289812" cy="872718"/>
          </a:xfrm>
          <a:prstGeom prst="rect">
            <a:avLst/>
          </a:prstGeom>
          <a:noFill/>
        </p:spPr>
        <p:txBody>
          <a:bodyPr wrap="square" lIns="0" tIns="0" rIns="0" bIns="72000" rtlCol="0" anchor="ctr" anchorCtr="0">
            <a:normAutofit/>
          </a:bodyPr>
          <a:lstStyle>
            <a:defPPr>
              <a:defRPr lang="zh-CN"/>
            </a:defPPr>
            <a:lvl1pPr indent="0" algn="just" fontAlgn="auto">
              <a:lnSpc>
                <a:spcPct val="130000"/>
              </a:lnSpc>
              <a:spcAft>
                <a:spcPts val="10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</a:defRPr>
            </a:lvl1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+mn-ea"/>
                <a:cs typeface="mn-cs"/>
              </a:rPr>
              <a:t>依托上海师范大学天华学院雄厚的学术资源与人才储备，园区拥有得天独厚的产学研结合优势。</a:t>
            </a:r>
            <a:endParaRPr lang="zh-CN" altLang="en-US" kern="1200" spc="130" dirty="0">
              <a:solidFill>
                <a:srgbClr val="404040"/>
              </a:solidFill>
              <a:effectLst/>
              <a:latin typeface="+mn-ea"/>
              <a:cs typeface="mn-cs"/>
            </a:endParaRPr>
          </a:p>
        </p:txBody>
      </p:sp>
      <p:sp>
        <p:nvSpPr>
          <p:cNvPr id="16" name="矩形: 圆角 10"/>
          <p:cNvSpPr/>
          <p:nvPr>
            <p:custDataLst>
              <p:tags r:id="rId7"/>
            </p:custDataLst>
          </p:nvPr>
        </p:nvSpPr>
        <p:spPr>
          <a:xfrm>
            <a:off x="695325" y="3164655"/>
            <a:ext cx="2715900" cy="1188188"/>
          </a:xfrm>
          <a:prstGeom prst="roundRect">
            <a:avLst>
              <a:gd name="adj" fmla="val 10881"/>
            </a:avLst>
          </a:prstGeom>
          <a:gradFill flip="none" rotWithShape="1">
            <a:gsLst>
              <a:gs pos="6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6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产</a:t>
            </a:r>
            <a:r>
              <a:rPr lang="zh-CN" altLang="en-US" sz="26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学研</a:t>
            </a:r>
            <a:endParaRPr lang="zh-CN" altLang="en-US" sz="2600" b="1" dirty="0">
              <a:gradFill flip="none" rotWithShape="1">
                <a:gsLst>
                  <a:gs pos="69000">
                    <a:schemeClr val="accent1">
                      <a:lumMod val="20000"/>
                      <a:lumOff val="80000"/>
                    </a:schemeClr>
                  </a:gs>
                  <a:gs pos="0">
                    <a:srgbClr val="FFFFFF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8" name="矩形: 圆角 11"/>
          <p:cNvSpPr/>
          <p:nvPr>
            <p:custDataLst>
              <p:tags r:id="rId8"/>
            </p:custDataLst>
          </p:nvPr>
        </p:nvSpPr>
        <p:spPr>
          <a:xfrm>
            <a:off x="706755" y="1463541"/>
            <a:ext cx="10788149" cy="1184704"/>
          </a:xfrm>
          <a:prstGeom prst="roundRect">
            <a:avLst>
              <a:gd name="adj" fmla="val 108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203200" dist="76200" dir="5400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正文"/>
          <p:cNvSpPr txBox="1"/>
          <p:nvPr>
            <p:custDataLst>
              <p:tags r:id="rId9"/>
            </p:custDataLst>
          </p:nvPr>
        </p:nvSpPr>
        <p:spPr>
          <a:xfrm>
            <a:off x="3809908" y="1658480"/>
            <a:ext cx="7289812" cy="872718"/>
          </a:xfrm>
          <a:prstGeom prst="rect">
            <a:avLst/>
          </a:prstGeom>
          <a:noFill/>
        </p:spPr>
        <p:txBody>
          <a:bodyPr wrap="square" lIns="0" tIns="0" rIns="0" bIns="72000" rtlCol="0" anchor="ctr" anchorCtr="0">
            <a:normAutofit fontScale="77500" lnSpcReduction="20000"/>
          </a:bodyPr>
          <a:lstStyle>
            <a:defPPr>
              <a:defRPr lang="zh-CN"/>
            </a:defPPr>
            <a:lvl1pPr indent="0" algn="just" fontAlgn="auto">
              <a:lnSpc>
                <a:spcPct val="130000"/>
              </a:lnSpc>
              <a:spcAft>
                <a:spcPts val="10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中文正文" charset="0"/>
              </a:defRPr>
            </a:lvl1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spc="130" dirty="0">
                <a:solidFill>
                  <a:srgbClr val="404040"/>
                </a:solidFill>
                <a:effectLst/>
                <a:latin typeface="+mn-ea"/>
                <a:cs typeface="mn-cs"/>
              </a:rPr>
              <a:t>上海师范大学天华学院是一所非营利性全日制民办本科院校，教学设施先进，运动场地宽敞，校园环境优美，学校设有教育学、工学、理学、管理学、文学、艺术学、经济学7个学科。</a:t>
            </a:r>
            <a:endParaRPr lang="zh-CN" altLang="en-US" kern="1200" spc="130" dirty="0">
              <a:solidFill>
                <a:srgbClr val="404040"/>
              </a:solidFill>
              <a:effectLst/>
              <a:latin typeface="+mn-ea"/>
              <a:cs typeface="mn-cs"/>
            </a:endParaRPr>
          </a:p>
        </p:txBody>
      </p:sp>
      <p:sp>
        <p:nvSpPr>
          <p:cNvPr id="20" name="矩形: 圆角 14"/>
          <p:cNvSpPr/>
          <p:nvPr>
            <p:custDataLst>
              <p:tags r:id="rId10"/>
            </p:custDataLst>
          </p:nvPr>
        </p:nvSpPr>
        <p:spPr>
          <a:xfrm>
            <a:off x="695325" y="1461636"/>
            <a:ext cx="2715900" cy="1188188"/>
          </a:xfrm>
          <a:prstGeom prst="roundRect">
            <a:avLst>
              <a:gd name="adj" fmla="val 10881"/>
            </a:avLst>
          </a:prstGeom>
          <a:gradFill flip="none" rotWithShape="1">
            <a:gsLst>
              <a:gs pos="6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6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依托</a:t>
            </a:r>
            <a:r>
              <a:rPr lang="zh-CN" altLang="en-US" sz="2600" b="1" dirty="0">
                <a:gradFill flip="none" rotWithShape="1">
                  <a:gsLst>
                    <a:gs pos="69000">
                      <a:schemeClr val="accent1">
                        <a:lumMod val="20000"/>
                        <a:lumOff val="80000"/>
                      </a:schemeClr>
                    </a:gs>
                    <a:gs pos="0">
                      <a:srgbClr val="FFFFFF"/>
                    </a:gs>
                  </a:gsLst>
                  <a:lin ang="16200000" scaled="1"/>
                  <a:tileRect/>
                </a:gradFill>
                <a:latin typeface="+mj-ea"/>
                <a:ea typeface="+mj-ea"/>
              </a:rPr>
              <a:t>高校</a:t>
            </a:r>
            <a:endParaRPr lang="zh-CN" altLang="en-US" sz="2600" b="1" dirty="0">
              <a:gradFill flip="none" rotWithShape="1">
                <a:gsLst>
                  <a:gs pos="69000">
                    <a:schemeClr val="accent1">
                      <a:lumMod val="20000"/>
                      <a:lumOff val="80000"/>
                    </a:schemeClr>
                  </a:gs>
                  <a:gs pos="0">
                    <a:srgbClr val="FFFFFF"/>
                  </a:gs>
                </a:gsLst>
                <a:lin ang="16200000" scaled="1"/>
                <a:tileRect/>
              </a:gradFill>
              <a:latin typeface="+mj-ea"/>
              <a:ea typeface="+mj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579620" y="2355851"/>
            <a:ext cx="3020060" cy="3020058"/>
          </a:xfrm>
          <a:prstGeom prst="ellipse">
            <a:avLst/>
          </a:prstGeom>
          <a:noFill/>
          <a:ln w="47625" cap="sq">
            <a:solidFill>
              <a:schemeClr val="accent1">
                <a:alpha val="11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600000">
            <a:off x="5071625" y="2608798"/>
            <a:ext cx="2464592" cy="2208734"/>
          </a:xfrm>
          <a:custGeom>
            <a:avLst/>
            <a:gdLst>
              <a:gd name="connsiteX0" fmla="*/ 1340352 w 2621251"/>
              <a:gd name="connsiteY0" fmla="*/ 0 h 2349129"/>
              <a:gd name="connsiteX1" fmla="*/ 1610943 w 2621251"/>
              <a:gd name="connsiteY1" fmla="*/ 169088 h 2349129"/>
              <a:gd name="connsiteX2" fmla="*/ 2575677 w 2621251"/>
              <a:gd name="connsiteY2" fmla="*/ 1840056 h 2349129"/>
              <a:gd name="connsiteX3" fmla="*/ 2451318 w 2621251"/>
              <a:gd name="connsiteY3" fmla="*/ 2304169 h 2349129"/>
              <a:gd name="connsiteX4" fmla="*/ 2257796 w 2621251"/>
              <a:gd name="connsiteY4" fmla="*/ 2348898 h 2349129"/>
              <a:gd name="connsiteX5" fmla="*/ 363455 w 2621251"/>
              <a:gd name="connsiteY5" fmla="*/ 2348899 h 2349129"/>
              <a:gd name="connsiteX6" fmla="*/ 169933 w 2621251"/>
              <a:gd name="connsiteY6" fmla="*/ 2304170 h 2349129"/>
              <a:gd name="connsiteX7" fmla="*/ 45574 w 2621251"/>
              <a:gd name="connsiteY7" fmla="*/ 1840057 h 2349129"/>
              <a:gd name="connsiteX8" fmla="*/ 1010308 w 2621251"/>
              <a:gd name="connsiteY8" fmla="*/ 169089 h 2349129"/>
              <a:gd name="connsiteX9" fmla="*/ 1280899 w 2621251"/>
              <a:gd name="connsiteY9" fmla="*/ 1 h 2349129"/>
              <a:gd name="connsiteX10" fmla="*/ 1340352 w 2621251"/>
              <a:gd name="connsiteY10" fmla="*/ 0 h 2349129"/>
              <a:gd name="connsiteX11" fmla="*/ 1340352 w 2621251"/>
              <a:gd name="connsiteY11" fmla="*/ 0 h 2349129"/>
              <a:gd name="connsiteX12" fmla="*/ 1340352 w 2621251"/>
              <a:gd name="connsiteY12" fmla="*/ 0 h 2349745"/>
            </a:gdLst>
            <a:ahLst/>
            <a:cxnLst/>
            <a:rect l="l" t="t" r="r" b="b"/>
            <a:pathLst>
              <a:path w="2621251" h="2349129">
                <a:moveTo>
                  <a:pt x="1340352" y="0"/>
                </a:moveTo>
                <a:cubicBezTo>
                  <a:pt x="1449148" y="7689"/>
                  <a:pt x="1552305" y="67524"/>
                  <a:pt x="1610943" y="169088"/>
                </a:cubicBezTo>
                <a:lnTo>
                  <a:pt x="2575677" y="1840056"/>
                </a:lnTo>
                <a:cubicBezTo>
                  <a:pt x="2669497" y="2002558"/>
                  <a:pt x="2613820" y="2210348"/>
                  <a:pt x="2451318" y="2304169"/>
                </a:cubicBezTo>
                <a:cubicBezTo>
                  <a:pt x="2390380" y="2339351"/>
                  <a:pt x="2348473" y="2350971"/>
                  <a:pt x="2257796" y="2348898"/>
                </a:cubicBezTo>
                <a:lnTo>
                  <a:pt x="363455" y="2348899"/>
                </a:lnTo>
                <a:cubicBezTo>
                  <a:pt x="288018" y="2348432"/>
                  <a:pt x="230871" y="2339352"/>
                  <a:pt x="169933" y="2304170"/>
                </a:cubicBezTo>
                <a:cubicBezTo>
                  <a:pt x="7431" y="2210349"/>
                  <a:pt x="-48246" y="2002559"/>
                  <a:pt x="45574" y="1840057"/>
                </a:cubicBezTo>
                <a:lnTo>
                  <a:pt x="1010308" y="169089"/>
                </a:lnTo>
                <a:cubicBezTo>
                  <a:pt x="1068946" y="67525"/>
                  <a:pt x="1172103" y="7690"/>
                  <a:pt x="1280899" y="1"/>
                </a:cubicBezTo>
                <a:lnTo>
                  <a:pt x="134035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32211" y="2587800"/>
            <a:ext cx="2307232" cy="2067708"/>
          </a:xfrm>
          <a:custGeom>
            <a:avLst/>
            <a:gdLst>
              <a:gd name="connsiteX0" fmla="*/ 1340352 w 2621251"/>
              <a:gd name="connsiteY0" fmla="*/ 0 h 2349129"/>
              <a:gd name="connsiteX1" fmla="*/ 1610943 w 2621251"/>
              <a:gd name="connsiteY1" fmla="*/ 169088 h 2349129"/>
              <a:gd name="connsiteX2" fmla="*/ 2575677 w 2621251"/>
              <a:gd name="connsiteY2" fmla="*/ 1840056 h 2349129"/>
              <a:gd name="connsiteX3" fmla="*/ 2451318 w 2621251"/>
              <a:gd name="connsiteY3" fmla="*/ 2304169 h 2349129"/>
              <a:gd name="connsiteX4" fmla="*/ 2257796 w 2621251"/>
              <a:gd name="connsiteY4" fmla="*/ 2348898 h 2349129"/>
              <a:gd name="connsiteX5" fmla="*/ 363455 w 2621251"/>
              <a:gd name="connsiteY5" fmla="*/ 2348899 h 2349129"/>
              <a:gd name="connsiteX6" fmla="*/ 169933 w 2621251"/>
              <a:gd name="connsiteY6" fmla="*/ 2304170 h 2349129"/>
              <a:gd name="connsiteX7" fmla="*/ 45574 w 2621251"/>
              <a:gd name="connsiteY7" fmla="*/ 1840057 h 2349129"/>
              <a:gd name="connsiteX8" fmla="*/ 1010308 w 2621251"/>
              <a:gd name="connsiteY8" fmla="*/ 169089 h 2349129"/>
              <a:gd name="connsiteX9" fmla="*/ 1280899 w 2621251"/>
              <a:gd name="connsiteY9" fmla="*/ 1 h 2349129"/>
              <a:gd name="connsiteX10" fmla="*/ 1340352 w 2621251"/>
              <a:gd name="connsiteY10" fmla="*/ 0 h 2349129"/>
              <a:gd name="connsiteX11" fmla="*/ 1340352 w 2621251"/>
              <a:gd name="connsiteY11" fmla="*/ 0 h 2349129"/>
              <a:gd name="connsiteX12" fmla="*/ 1340352 w 2621251"/>
              <a:gd name="connsiteY12" fmla="*/ 0 h 2349745"/>
            </a:gdLst>
            <a:ahLst/>
            <a:cxnLst/>
            <a:rect l="l" t="t" r="r" b="b"/>
            <a:pathLst>
              <a:path w="2621251" h="2349129">
                <a:moveTo>
                  <a:pt x="1340352" y="0"/>
                </a:moveTo>
                <a:cubicBezTo>
                  <a:pt x="1449148" y="7689"/>
                  <a:pt x="1552305" y="67524"/>
                  <a:pt x="1610943" y="169088"/>
                </a:cubicBezTo>
                <a:lnTo>
                  <a:pt x="2575677" y="1840056"/>
                </a:lnTo>
                <a:cubicBezTo>
                  <a:pt x="2669497" y="2002558"/>
                  <a:pt x="2613820" y="2210348"/>
                  <a:pt x="2451318" y="2304169"/>
                </a:cubicBezTo>
                <a:cubicBezTo>
                  <a:pt x="2390380" y="2339351"/>
                  <a:pt x="2348473" y="2350971"/>
                  <a:pt x="2257796" y="2348898"/>
                </a:cubicBezTo>
                <a:lnTo>
                  <a:pt x="363455" y="2348899"/>
                </a:lnTo>
                <a:cubicBezTo>
                  <a:pt x="288018" y="2348432"/>
                  <a:pt x="230871" y="2339352"/>
                  <a:pt x="169933" y="2304170"/>
                </a:cubicBezTo>
                <a:cubicBezTo>
                  <a:pt x="7431" y="2210349"/>
                  <a:pt x="-48246" y="2002559"/>
                  <a:pt x="45574" y="1840057"/>
                </a:cubicBezTo>
                <a:lnTo>
                  <a:pt x="1010308" y="169089"/>
                </a:lnTo>
                <a:cubicBezTo>
                  <a:pt x="1068946" y="67525"/>
                  <a:pt x="1172103" y="7690"/>
                  <a:pt x="1280899" y="1"/>
                </a:cubicBezTo>
                <a:lnTo>
                  <a:pt x="1340352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732" r="18732"/>
          <a:stretch>
            <a:fillRect/>
          </a:stretch>
        </p:blipFill>
        <p:spPr>
          <a:xfrm>
            <a:off x="4932211" y="2587800"/>
            <a:ext cx="2307232" cy="2067708"/>
          </a:xfrm>
          <a:custGeom>
            <a:avLst/>
            <a:gdLst/>
            <a:ahLst/>
            <a:cxnLst/>
            <a:rect l="l" t="t" r="r" b="b"/>
            <a:pathLst>
              <a:path w="2307232" h="2067708">
                <a:moveTo>
                  <a:pt x="1179782" y="0"/>
                </a:moveTo>
                <a:cubicBezTo>
                  <a:pt x="1275544" y="6768"/>
                  <a:pt x="1366343" y="59435"/>
                  <a:pt x="1417957" y="148832"/>
                </a:cubicBezTo>
                <a:lnTo>
                  <a:pt x="2267118" y="1619621"/>
                </a:lnTo>
                <a:cubicBezTo>
                  <a:pt x="2349698" y="1762656"/>
                  <a:pt x="2300691" y="1945553"/>
                  <a:pt x="2157657" y="2028134"/>
                </a:cubicBezTo>
                <a:cubicBezTo>
                  <a:pt x="2104019" y="2059101"/>
                  <a:pt x="2067132" y="2069329"/>
                  <a:pt x="1987318" y="2067505"/>
                </a:cubicBezTo>
                <a:lnTo>
                  <a:pt x="319915" y="2067506"/>
                </a:lnTo>
                <a:cubicBezTo>
                  <a:pt x="253515" y="2067094"/>
                  <a:pt x="203214" y="2059102"/>
                  <a:pt x="149576" y="2028135"/>
                </a:cubicBezTo>
                <a:cubicBezTo>
                  <a:pt x="6542" y="1945554"/>
                  <a:pt x="-42465" y="1762656"/>
                  <a:pt x="40115" y="1619622"/>
                </a:cubicBezTo>
                <a:lnTo>
                  <a:pt x="889276" y="148832"/>
                </a:lnTo>
                <a:cubicBezTo>
                  <a:pt x="940890" y="59436"/>
                  <a:pt x="1031689" y="6769"/>
                  <a:pt x="1127451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848506" y="3209493"/>
            <a:ext cx="255472" cy="23161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53370" y="3197563"/>
            <a:ext cx="255472" cy="25547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90165" y="4778836"/>
            <a:ext cx="206554" cy="22374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26400" y="2286000"/>
            <a:ext cx="3492500" cy="1389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价值愿景：通过校企合作与资源整合，构建一个开放、协作、高效的产业生态圈，为企业提供从创意到落地的全链条支持。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2286000"/>
            <a:ext cx="3492500" cy="1389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产业聚焦：园区以人工智能为核心驱动力，深度布局智能机器人产业链，涵盖技术研发、生产制造与应用推广。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275817"/>
            <a:ext cx="3492500" cy="1389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发展目标：致力于成为上海乃至全国人工智能与机器人产业的标杆园区，引领行业创新浪潮。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核心定位：打造人工智能与智能机器人产业高地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16825" r="16825"/>
          <a:stretch>
            <a:fillRect/>
          </a:stretch>
        </p:blipFill>
        <p:spPr>
          <a:xfrm>
            <a:off x="6598920" y="1193800"/>
            <a:ext cx="4919980" cy="4940300"/>
          </a:xfrm>
          <a:custGeom>
            <a:avLst/>
            <a:gdLst/>
            <a:ahLst/>
            <a:cxnLst/>
            <a:rect l="l" t="t" r="r" b="b"/>
            <a:pathLst>
              <a:path w="4914900" h="4940300">
                <a:moveTo>
                  <a:pt x="355272" y="0"/>
                </a:moveTo>
                <a:lnTo>
                  <a:pt x="4564708" y="0"/>
                </a:lnTo>
                <a:cubicBezTo>
                  <a:pt x="4760919" y="0"/>
                  <a:pt x="4919980" y="159061"/>
                  <a:pt x="4919980" y="355272"/>
                </a:cubicBezTo>
                <a:lnTo>
                  <a:pt x="4919980" y="4585028"/>
                </a:lnTo>
                <a:cubicBezTo>
                  <a:pt x="4919980" y="4781239"/>
                  <a:pt x="4760919" y="4940300"/>
                  <a:pt x="4564708" y="4940300"/>
                </a:cubicBezTo>
                <a:lnTo>
                  <a:pt x="355272" y="4940300"/>
                </a:lnTo>
                <a:cubicBezTo>
                  <a:pt x="159061" y="4940300"/>
                  <a:pt x="0" y="4781239"/>
                  <a:pt x="0" y="4585028"/>
                </a:cubicBezTo>
                <a:lnTo>
                  <a:pt x="0" y="355272"/>
                </a:lnTo>
                <a:cubicBezTo>
                  <a:pt x="0" y="159061"/>
                  <a:pt x="159061" y="0"/>
                  <a:pt x="3552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60400" y="1372629"/>
            <a:ext cx="6990080" cy="147839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65200" y="1372629"/>
            <a:ext cx="6990080" cy="1478396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5200" y="3160585"/>
            <a:ext cx="6990080" cy="147839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160585"/>
            <a:ext cx="6990080" cy="1478396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6712266" y="1635848"/>
            <a:ext cx="973324" cy="94192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966568" y="3423487"/>
            <a:ext cx="898522" cy="97332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20279" y="1584960"/>
            <a:ext cx="6360681" cy="10657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战略位置：天华人工智能创业园坐落于上海市嘉定区工业区的核心地带，这里是上海西北部重要的产业集聚区。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29640" y="3207876"/>
            <a:ext cx="6446519" cy="1257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产业集群：周边汇聚了众多高端制造、科技研发及智能产业企业，形成强大的产业协同效应，为入驻企业提供广阔的合作与发展空间。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70540" y="5143500"/>
            <a:ext cx="1122680" cy="1122680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914482"/>
            <a:ext cx="6990080" cy="147839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5200" y="4914482"/>
            <a:ext cx="6990080" cy="1478396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6712266" y="5177701"/>
            <a:ext cx="973324" cy="94192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20279" y="5126813"/>
            <a:ext cx="6360681" cy="10657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区域潜力：嘉定区作为上海连接长三角的重要枢纽，兼具工业基础与创新活力，是人工智能与机器人产业发展的理想热土。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区位优势：位于上海市嘉定区工业区核心区域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14300" y="-63500"/>
            <a:ext cx="12534900" cy="71374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8498" y="1646169"/>
            <a:ext cx="3528393" cy="4184908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6600" y="1392587"/>
            <a:ext cx="33274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38253" y="5805264"/>
            <a:ext cx="3248883" cy="632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blurRad="76200" dist="50800" dir="540000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2534" y="1836380"/>
            <a:ext cx="2880320" cy="375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地标明确：园区位于城北路与汇发路的交汇处，地理位置醒目，便于企业定位与客户到访。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8084" y="1392587"/>
            <a:ext cx="2889220" cy="388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45835" y="1646169"/>
            <a:ext cx="3528393" cy="4184908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43937" y="1392587"/>
            <a:ext cx="33274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85590" y="5805264"/>
            <a:ext cx="3248883" cy="632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blurRad="76200" dist="50800" dir="540000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69871" y="1836380"/>
            <a:ext cx="2880320" cy="375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配套完善：周边拥有成熟的工业区配套设施，包括物流仓储、商业服务等，为企业运营提供全方位支持。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65421" y="1392587"/>
            <a:ext cx="2889220" cy="388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65107" y="1646169"/>
            <a:ext cx="3528393" cy="4184908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63209" y="1392587"/>
            <a:ext cx="33274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04862" y="5805264"/>
            <a:ext cx="3248883" cy="632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blurRad="76200" dist="50800" dir="540000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89143" y="1836380"/>
            <a:ext cx="2880320" cy="375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发展前景：紧邻嘉定区重点规划区域，未来升值潜力巨大，是企业投资与布局的优质选择。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84693" y="1392587"/>
            <a:ext cx="2889220" cy="388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具体地址：城北路与汇发路交界处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5931"/>
  <p:tag name="KSO_WM_TEMPLATE_THUMBS_INDEX" val="1、9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931_1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PRESET_TEXT" val="单击此处&#10;添加文档标题"/>
  <p:tag name="KSO_WM_UNIT_TEXT_TYPE" val="1"/>
</p:tagLst>
</file>

<file path=ppt/tags/tag104.xml><?xml version="1.0" encoding="utf-8"?>
<p:tagLst xmlns:p="http://schemas.openxmlformats.org/presentationml/2006/main">
  <p:tag name="KSO_WM_SLIDE_ID" val="custom20235931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5931"/>
  <p:tag name="KSO_WM_SLIDE_LAYOUT" val="a_b_f"/>
  <p:tag name="KSO_WM_SLIDE_LAYOUT_CNT" val="1_1_3"/>
  <p:tag name="KSO_WM_SLIDE_TYPE" val="title"/>
  <p:tag name="KSO_WM_SLIDE_SUBTYPE" val="pureTxt"/>
  <p:tag name="KSO_WM_TEMPLATE_THUMBS_INDEX" val="1、9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4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15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1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2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4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5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5_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3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6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6_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custom20235931_6*l_h_f*1_1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USESOURCEFORMAT_APPLY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1_2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2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custom20235931_6*l_h_f*1_2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USESOURCEFORMAT_APPLY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2_2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2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custom20235931_6*l_h_f*1_4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USESOURCEFORMAT_APPLY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4_2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4_2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custom20235931_6*l_h_f*1_5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USESOURCEFORMAT_APPLY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5_2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5_2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custom20235931_6*l_h_f*1_3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USESOURCEFORMAT_APPLY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3_2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2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6_1"/>
  <p:tag name="KSO_WM_UNIT_ID" val="custom20235931_6*l_h_f*1_6_1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USESOURCEFORMAT_APPLY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6*l_h_i*1_6_2"/>
  <p:tag name="KSO_WM_TEMPLATE_CATEGORY" val="custom"/>
  <p:tag name="KSO_WM_TEMPLATE_INDEX" val="2023593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6_2"/>
  <p:tag name="KSO_WM_DIAGRAM_MAX_ITEMCNT" val="6"/>
  <p:tag name="KSO_WM_DIAGRAM_MIN_ITEMCNT" val="2"/>
  <p:tag name="KSO_WM_DIAGRAM_VIRTUALLY_FRAME" val="{&quot;height&quot;:252.4052734375,&quot;width&quot;:846.725036621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SLIDE_ID" val="custom20235931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5931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7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2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5931_7*e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27.xml><?xml version="1.0" encoding="utf-8"?>
<p:tagLst xmlns:p="http://schemas.openxmlformats.org/presentationml/2006/main">
  <p:tag name="KSO_WM_SLIDE_ID" val="custom202359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5931"/>
  <p:tag name="KSO_WM_SLIDE_TYPE" val="sectionTitle"/>
  <p:tag name="KSO_WM_SLIDE_SUBTYPE" val="pureTxt"/>
  <p:tag name="KSO_WM_SLIDE_LAYOUT" val="a_e"/>
  <p:tag name="KSO_WM_SLIDE_LAYOUT_CNT" val="1_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8_4*a*1"/>
  <p:tag name="KSO_WM_TEMPLATE_CATEGORY" val="diagram"/>
  <p:tag name="KSO_WM_TEMPLATE_INDEX" val="2023092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USESOURCEFORMAT_APPLY" val="1"/>
</p:tagLst>
</file>

<file path=ppt/tags/tag1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8_1*l_h_f*1_1_1"/>
  <p:tag name="KSO_WM_TEMPLATE_CATEGORY" val="diagram"/>
  <p:tag name="KSO_WM_TEMPLATE_INDEX" val="2023092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8.6000061035156,&quot;left&quot;:60.076187205877794,&quot;top&quot;:165.39999694824218,&quot;width&quot;:842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8_1*l_h_i*1_1_2"/>
  <p:tag name="KSO_WM_TEMPLATE_CATEGORY" val="diagram"/>
  <p:tag name="KSO_WM_TEMPLATE_INDEX" val="20230928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78.6000061035156,&quot;left&quot;:60.076187205877794,&quot;top&quot;:165.39999694824218,&quot;width&quot;:842.7999877929688}"/>
  <p:tag name="KSO_WM_DIAGRAM_COLOR_MATCH_VALUE" val="{&quot;shape&quot;:{&quot;fill&quot;:{&quot;gradient&quot;:[{&quot;brightness&quot;:0.5,&quot;colorType&quot;:1,&quot;foreColorIndex&quot;:5,&quot;pos&quot;:1,&quot;transparency&quot;:0},{&quot;brightness&quot;:0.20000000298023224,&quot;colorType&quot;:1,&quot;foreColorIndex&quot;:5,&quot;pos&quot;:0.23000000417232513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8_1*l_h_i*1_1_1"/>
  <p:tag name="KSO_WM_TEMPLATE_CATEGORY" val="diagram"/>
  <p:tag name="KSO_WM_TEMPLATE_INDEX" val="20230928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78.6000061035156,&quot;left&quot;:60.076187205877794,&quot;top&quot;:165.39999694824218,&quot;width&quot;:842.7999877929688}"/>
  <p:tag name="KSO_WM_DIAGRAM_COLOR_MATCH_VALUE" val="{&quot;shape&quot;:{&quot;fill&quot;:{&quot;gradient&quot;:[{&quot;brightness&quot;:0.20000000298023224,&quot;colorType&quot;:1,&quot;foreColorIndex&quot;:5,&quot;pos&quot;:0.699999988079071,&quot;transparency&quot;:0},{&quot;brightness&quot;:0.800000011920929,&quot;colorType&quot;:1,&quot;foreColorIndex&quot;:5,&quot;pos&quot;:0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8_1*l_h_i*1_2_2"/>
  <p:tag name="KSO_WM_TEMPLATE_CATEGORY" val="diagram"/>
  <p:tag name="KSO_WM_TEMPLATE_INDEX" val="20230928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78.6000061035156,&quot;left&quot;:60.076187205877794,&quot;top&quot;:165.39999694824218,&quot;width&quot;:842.7999877929688}"/>
  <p:tag name="KSO_WM_DIAGRAM_COLOR_MATCH_VALUE" val="{&quot;shape&quot;:{&quot;fill&quot;:{&quot;gradient&quot;:[{&quot;brightness&quot;:0.5,&quot;colorType&quot;:1,&quot;foreColorIndex&quot;:6,&quot;pos&quot;:1,&quot;transparency&quot;:0},{&quot;brightness&quot;:0.20000000298023224,&quot;colorType&quot;:1,&quot;foreColorIndex&quot;:6,&quot;pos&quot;:0.2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8_1*l_h_i*1_2_1"/>
  <p:tag name="KSO_WM_TEMPLATE_CATEGORY" val="diagram"/>
  <p:tag name="KSO_WM_TEMPLATE_INDEX" val="20230928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78.6000061035156,&quot;left&quot;:60.076187205877794,&quot;top&quot;:165.39999694824218,&quot;width&quot;:842.7999877929688}"/>
  <p:tag name="KSO_WM_DIAGRAM_COLOR_MATCH_VALUE" val="{&quot;shape&quot;:{&quot;fill&quot;:{&quot;gradient&quot;:[{&quot;brightness&quot;:0.20000000298023224,&quot;colorType&quot;:1,&quot;foreColorIndex&quot;:6,&quot;pos&quot;:0.699999988079071,&quot;transparency&quot;:0},{&quot;brightness&quot;:0.800000011920929,&quot;colorType&quot;:1,&quot;foreColorIndex&quot;:5,&quot;pos&quot;:0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8_1*l_h_f*1_2_1"/>
  <p:tag name="KSO_WM_TEMPLATE_CATEGORY" val="diagram"/>
  <p:tag name="KSO_WM_TEMPLATE_INDEX" val="2023092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8.6000061035156,&quot;left&quot;:60.076187205877794,&quot;top&quot;:165.39999694824218,&quot;width&quot;:842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35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3"/>
  <p:tag name="KSO_WM_UNIT_ID" val="diagram20230928_1*l_h_x*1_2_3"/>
  <p:tag name="KSO_WM_TEMPLATE_CATEGORY" val="diagram"/>
  <p:tag name="KSO_WM_TEMPLATE_INDEX" val="20230928"/>
  <p:tag name="KSO_WM_UNIT_LAYERLEVEL" val="1_1_1"/>
  <p:tag name="KSO_WM_TAG_VERSION" val="3.0"/>
  <p:tag name="KSO_WM_UNIT_VALUE" val="120*124"/>
  <p:tag name="KSO_WM_DIAGRAM_MAX_ITEMCNT" val="6"/>
  <p:tag name="KSO_WM_DIAGRAM_MIN_ITEMCNT" val="2"/>
  <p:tag name="KSO_WM_DIAGRAM_VIRTUALLY_FRAME" val="{&quot;height&quot;:278.6000061035156,&quot;left&quot;:60.076187205877794,&quot;top&quot;:165.39999694824218,&quot;width&quot;:842.7999877929688}"/>
  <p:tag name="KSO_WM_DIAGRAM_COLOR_MATCH_VALUE" val="{&quot;shape&quot;:{&quot;fill&quot;:{&quot;gradient&quot;:[{&quot;brightness&quot;:0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6"/>
  <p:tag name="KSO_WM_UNIT_FILL_TYPE" val="1"/>
  <p:tag name="KSO_WM_UNIT_USESOURCEFORMAT_APPLY" val="1"/>
</p:tagLst>
</file>

<file path=ppt/tags/tag13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115*9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0928_1*l_h_x*1_1_1"/>
  <p:tag name="KSO_WM_TEMPLATE_CATEGORY" val="diagram"/>
  <p:tag name="KSO_WM_TEMPLATE_INDEX" val="20230928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78.6000061035156,&quot;left&quot;:60.076187205877794,&quot;top&quot;:165.39999694824218,&quot;width&quot;:842.79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1"/>
</p:tagLst>
</file>

<file path=ppt/tags/tag137.xml><?xml version="1.0" encoding="utf-8"?>
<p:tagLst xmlns:p="http://schemas.openxmlformats.org/presentationml/2006/main">
  <p:tag name="KSO_WM_SLIDE_ID" val="diagram20230928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diagram"/>
  <p:tag name="KSO_WM_TEMPLATE_INDEX" val="20230928"/>
  <p:tag name="KSO_WM_SLIDE_TYPE" val="text"/>
  <p:tag name="KSO_WM_SLIDE_SUBTYPE" val="diag"/>
  <p:tag name="KSO_WM_SLIDE_SIZE" val="829*267.9"/>
  <p:tag name="KSO_WM_SLIDE_POSITION" val="66.95*170.7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d*1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PICTURE_SUBTYPE" val="b"/>
  <p:tag name="KSO_WM_DIAGRAM_VIRTUALLY_FRAME" val="{&quot;height&quot;:352.4,&quot;left&quot;:170.2,&quot;top&quot;:131.6,&quot;width&quot;:619.6}"/>
  <p:tag name="KSO_WM_UNIT_VALUE" val="1097*2184"/>
  <p:tag name="KSO_WM_UNIT_TYPE" val="d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f*1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f"/>
  <p:tag name="KSO_WM_UNIT_INDEX" val="1"/>
  <p:tag name="KSO_WM_UNIT_TEXT_LAYER_COUNT" val="1"/>
  <p:tag name="KSO_WM_DIAGRAM_VIRTUALLY_FRAME" val="{&quot;height&quot;:352.4,&quot;left&quot;:170.2,&quot;top&quot;:131.6,&quot;width&quot;:619.6}"/>
  <p:tag name="KSO_WM_UNIT_SUBTYPE" val="a"/>
  <p:tag name="KSO_WM_UNIT_PRESET_TEXT_INDEX" val="-1"/>
  <p:tag name="KSO_WM_UNIT_PRESET_TEXT_LEN" val="0"/>
  <p:tag name="KSO_WM_UNIT_VALUE" val="24"/>
  <p:tag name="KSO_WM_UNIT_PRESET_TEXT" val="添加文档标题"/>
  <p:tag name="KSO_WM_UNIT_TEXT_TYPE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2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3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4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5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6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7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8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9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0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1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2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3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4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5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6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7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8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8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218_1*i*19"/>
  <p:tag name="KSO_WM_TEMPLATE_CATEGORY" val="custom"/>
  <p:tag name="KSO_WM_TEMPLATE_INDEX" val="20235218"/>
  <p:tag name="KSO_WM_UNIT_LAYERLEVEL" val="1"/>
  <p:tag name="KSO_WM_TAG_VERSION" val="3.0"/>
  <p:tag name="KSO_WM_BEAUTIFY_FLAG" val="#wm#"/>
  <p:tag name="KSO_WM_UNIT_TYPE" val="i"/>
  <p:tag name="KSO_WM_UNIT_INDEX" val="19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35218"/>
  <p:tag name="RESOURCE_RECORD_KEY" val="{&quot;10&quot;:[21565021,4122201,20210566,50027113,21574244],&quot;13&quot;:[19971666,20482077],&quot;65&quot;:[3]}"/>
  <p:tag name="KSO_WM_SLIDE_ID" val="custom2023521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0*464"/>
  <p:tag name="KSO_WM_SLIDE_POSITION" val="0*28"/>
  <p:tag name="KSO_WM_TAG_VERSION" val="3.0"/>
  <p:tag name="KSO_WM_SLIDE_LAYOUT" val="a_d_f"/>
  <p:tag name="KSO_WM_SLIDE_LAYOUT_CNT" val="1_1_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867_2*a*1"/>
  <p:tag name="KSO_WM_TEMPLATE_CATEGORY" val="diagram"/>
  <p:tag name="KSO_WM_TEMPLATE_INDEX" val="20231867"/>
  <p:tag name="KSO_WM_UNIT_LAYERLEVEL" val="1"/>
  <p:tag name="KSO_WM_TAG_VERSION" val="3.0"/>
  <p:tag name="KSO_WM_BEAUTIFY_FLAG" val="#wm#"/>
  <p:tag name="MD-PA" val="v1.0.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i*1_3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3"/>
  <p:tag name="KSO_WM_DIAGRAM_MIN_ITEMCNT" val="2"/>
  <p:tag name="KSO_WM_DIAGRAM_VIRTUALLY_FRAME" val="{&quot;height&quot;:360.2123718261719,&quot;left&quot;:54.7428061081293,&quot;top&quot;:114.55838101604786,&quot;width&quot;:850.374938964843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867_2*l_h_f*1_3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60.2123718261719,&quot;left&quot;:54.7428061081293,&quot;top&quot;:114.55838101604786,&quot;width&quot;:850.374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a*1_3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DIAGRAM_MAX_ITEMCNT" val="3"/>
  <p:tag name="KSO_WM_DIAGRAM_MIN_ITEMCNT" val="2"/>
  <p:tag name="KSO_WM_DIAGRAM_VIRTUALLY_FRAME" val="{&quot;height&quot;:360.2123718261719,&quot;left&quot;:54.7428061081293,&quot;top&quot;:114.55838101604786,&quot;width&quot;:850.3749389648438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TYPE" val="1"/>
  <p:tag name="KSO_WM_UNIT_PRESET_TEXT" val="单击此处添加项标题"/>
  <p:tag name="KSO_WM_UNIT_FILL_TYPE" val="3"/>
  <p:tag name="KSO_WM_UNIT_TEXT_FILL_TYPE" val="3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i*1_2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3"/>
  <p:tag name="KSO_WM_DIAGRAM_MIN_ITEMCNT" val="2"/>
  <p:tag name="KSO_WM_DIAGRAM_VIRTUALLY_FRAME" val="{&quot;height&quot;:360.2123718261719,&quot;left&quot;:54.7428061081293,&quot;top&quot;:114.55838101604786,&quot;width&quot;:850.374938964843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67_2*l_h_f*1_2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60.2123718261719,&quot;left&quot;:54.7428061081293,&quot;top&quot;:114.55838101604786,&quot;width&quot;:850.374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a*1_2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MAX_ITEMCNT" val="3"/>
  <p:tag name="KSO_WM_DIAGRAM_MIN_ITEMCNT" val="2"/>
  <p:tag name="KSO_WM_DIAGRAM_VIRTUALLY_FRAME" val="{&quot;height&quot;:360.2123718261719,&quot;left&quot;:54.7428061081293,&quot;top&quot;:114.55838101604786,&quot;width&quot;:850.3749389648438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TYPE" val="1"/>
  <p:tag name="KSO_WM_UNIT_PRESET_TEXT" val="单击此处添加项标题"/>
  <p:tag name="KSO_WM_UNIT_FILL_TYPE" val="3"/>
  <p:tag name="KSO_WM_UNIT_TEXT_FILL_TYPE" val="3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i*1_1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3"/>
  <p:tag name="KSO_WM_DIAGRAM_MIN_ITEMCNT" val="2"/>
  <p:tag name="KSO_WM_DIAGRAM_VIRTUALLY_FRAME" val="{&quot;height&quot;:360.2123718261719,&quot;left&quot;:54.7428061081293,&quot;top&quot;:114.55838101604786,&quot;width&quot;:850.374938964843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67_2*l_h_f*1_1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2"/>
  <p:tag name="KSO_WM_DIAGRAM_VIRTUALLY_FRAME" val="{&quot;height&quot;:360.2123718261719,&quot;left&quot;:54.7428061081293,&quot;top&quot;:114.55838101604786,&quot;width&quot;:850.374938964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867_2*l_h_a*1_1_1"/>
  <p:tag name="KSO_WM_TEMPLATE_CATEGORY" val="diagram"/>
  <p:tag name="KSO_WM_TEMPLATE_INDEX" val="202318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DIAGRAM_MAX_ITEMCNT" val="3"/>
  <p:tag name="KSO_WM_DIAGRAM_MIN_ITEMCNT" val="2"/>
  <p:tag name="KSO_WM_DIAGRAM_VIRTUALLY_FRAME" val="{&quot;height&quot;:360.2123718261719,&quot;left&quot;:54.7428061081293,&quot;top&quot;:114.55838101604786,&quot;width&quot;:850.3749389648438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TYPE" val="1"/>
  <p:tag name="KSO_WM_UNIT_PRESET_TEXT" val="单击此处添加项标题"/>
  <p:tag name="KSO_WM_UNIT_FILL_TYPE" val="3"/>
  <p:tag name="KSO_WM_UNIT_TEXT_FILL_TYPE" val="3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70.xml><?xml version="1.0" encoding="utf-8"?>
<p:tagLst xmlns:p="http://schemas.openxmlformats.org/presentationml/2006/main">
  <p:tag name="KSO_WM_SLIDE_ID" val="diagram20231867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867"/>
  <p:tag name="KSO_WM_SLIDE_TYPE" val="text"/>
  <p:tag name="KSO_WM_SLIDE_SUBTYPE" val="diag"/>
  <p:tag name="KSO_WM_SLIDE_SIZE" val="849.486*358.891"/>
  <p:tag name="KSO_WM_SLIDE_POSITION" val="55.6394*115.223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7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7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5931_7*e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73.xml><?xml version="1.0" encoding="utf-8"?>
<p:tagLst xmlns:p="http://schemas.openxmlformats.org/presentationml/2006/main">
  <p:tag name="KSO_WM_SLIDE_ID" val="custom202359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5931"/>
  <p:tag name="KSO_WM_SLIDE_TYPE" val="sectionTitle"/>
  <p:tag name="KSO_WM_SLIDE_SUBTYPE" val="pureTxt"/>
  <p:tag name="KSO_WM_SLIDE_LAYOUT" val="a_e"/>
  <p:tag name="KSO_WM_SLIDE_LAYOUT_CNT" val="1_1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676_5*a*1"/>
  <p:tag name="KSO_WM_TEMPLATE_CATEGORY" val="diagram"/>
  <p:tag name="KSO_WM_TEMPLATE_INDEX" val="20231676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676_4*l_h_i*1_1_2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0.800000011920929,&quot;transparency&quot;:0.920000016689300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676_4*l_h_a*1_1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7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676_4*l_h_f*1_1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676_4*l_h_i*1_2_2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0.800000011920929,&quot;transparency&quot;:0.920000016689300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676_4*l_h_a*1_2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8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676_4*l_h_f*1_2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676_4*l_h_i*1_3_2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0.800000011920929,&quot;transparency&quot;:0.920000016689300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676_4*l_h_a*1_3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8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676_4*l_h_f*1_3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676_4*l_h_i*1_4_2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0.800000011920929,&quot;transparency&quot;:0.920000016689300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676_4*l_h_a*1_4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8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676_4*l_h_f*1_4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676_4*l_h_i*1_5_2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0.800000011920929,&quot;transparency&quot;:0.920000016689300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676_4*l_h_a*1_5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8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676_4*l_h_f*1_5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676_4*l_h_i*1_1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676_4*l_h_i*1_2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676_4*l_h_i*1_3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676_4*l_h_i*1_4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676_4*l_h_i*1_5_1"/>
  <p:tag name="KSO_WM_TEMPLATE_CATEGORY" val="diagram"/>
  <p:tag name="KSO_WM_TEMPLATE_INDEX" val="2023167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9.81134033203125,&quot;width&quot;:850.400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FORE_SCHEMECOLOR_INDEX" val="5"/>
  <p:tag name="KSO_WM_UNIT_TEXT_LINE_FILL_TYPE" val="2"/>
  <p:tag name="KSO_WM_UNIT_USESOURCEFORMAT_APPLY" val="1"/>
</p:tagLst>
</file>

<file path=ppt/tags/tag195.xml><?xml version="1.0" encoding="utf-8"?>
<p:tagLst xmlns:p="http://schemas.openxmlformats.org/presentationml/2006/main">
  <p:tag name="KSO_WM_SLIDE_ID" val="diagram20231676_5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6"/>
  <p:tag name="KSO_WM_SLIDE_INDEX" val="5"/>
  <p:tag name="KSO_WM_SLIDE_SIZE" val="850.4*388.301"/>
  <p:tag name="KSO_WM_SLIDE_POSITION" val="54.8*110.545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676"/>
  <p:tag name="KSO_WM_SLIDE_LAYOUT" val="a_l"/>
  <p:tag name="KSO_WM_SLIDE_LAYOUT_CNT" val="1_1"/>
  <p:tag name="KSO_WM_SPECIAL_SOURCE" val="bdnull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7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5931_7*e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98.xml><?xml version="1.0" encoding="utf-8"?>
<p:tagLst xmlns:p="http://schemas.openxmlformats.org/presentationml/2006/main">
  <p:tag name="KSO_WM_SLIDE_ID" val="custom202359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5931"/>
  <p:tag name="KSO_WM_SLIDE_TYPE" val="sectionTitle"/>
  <p:tag name="KSO_WM_SLIDE_SUBTYPE" val="pureTxt"/>
  <p:tag name="KSO_WM_SLIDE_LAYOUT" val="a_e"/>
  <p:tag name="KSO_WM_SLIDE_LAYOUT_CNT" val="1_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7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20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5931_7*e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01.xml><?xml version="1.0" encoding="utf-8"?>
<p:tagLst xmlns:p="http://schemas.openxmlformats.org/presentationml/2006/main">
  <p:tag name="KSO_WM_SLIDE_ID" val="custom202359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5931"/>
  <p:tag name="KSO_WM_SLIDE_TYPE" val="sectionTitle"/>
  <p:tag name="KSO_WM_SLIDE_SUBTYPE" val="pureTxt"/>
  <p:tag name="KSO_WM_SLIDE_LAYOUT" val="a_e"/>
  <p:tag name="KSO_WM_SLIDE_LAYOUT_CNT" val="1_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7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0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5931_7*e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04.xml><?xml version="1.0" encoding="utf-8"?>
<p:tagLst xmlns:p="http://schemas.openxmlformats.org/presentationml/2006/main">
  <p:tag name="KSO_WM_SLIDE_ID" val="custom202359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5931"/>
  <p:tag name="KSO_WM_SLIDE_TYPE" val="sectionTitle"/>
  <p:tag name="KSO_WM_SLIDE_SUBTYPE" val="pureTxt"/>
  <p:tag name="KSO_WM_SLIDE_LAYOUT" val="a_e"/>
  <p:tag name="KSO_WM_SLIDE_LAYOUT_CNT" val="1_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7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5931_7*e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07.xml><?xml version="1.0" encoding="utf-8"?>
<p:tagLst xmlns:p="http://schemas.openxmlformats.org/presentationml/2006/main">
  <p:tag name="KSO_WM_SLIDE_ID" val="custom202359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5931"/>
  <p:tag name="KSO_WM_SLIDE_TYPE" val="sectionTitle"/>
  <p:tag name="KSO_WM_SLIDE_SUBTYPE" val="pureTxt"/>
  <p:tag name="KSO_WM_SLIDE_LAYOUT" val="a_e"/>
  <p:tag name="KSO_WM_SLIDE_LAYOUT_CNT" val="1_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7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5931_7*e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210.xml><?xml version="1.0" encoding="utf-8"?>
<p:tagLst xmlns:p="http://schemas.openxmlformats.org/presentationml/2006/main">
  <p:tag name="KSO_WM_SLIDE_ID" val="custom202359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5931"/>
  <p:tag name="KSO_WM_SLIDE_TYPE" val="sectionTitle"/>
  <p:tag name="KSO_WM_SLIDE_SUBTYPE" val="pureTxt"/>
  <p:tag name="KSO_WM_SLIDE_LAYOUT" val="a_e"/>
  <p:tag name="KSO_WM_SLIDE_LAYOUT_CNT" val="1_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9*a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5931_9*b*1"/>
  <p:tag name="KSO_WM_TEMPLATE_CATEGORY" val="custom"/>
  <p:tag name="KSO_WM_TEMPLATE_INDEX" val="2023593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0"/>
  <p:tag name="KSO_WM_UNIT_TYPE" val="b"/>
  <p:tag name="KSO_WM_UNIT_INDEX" val="1"/>
</p:tagLst>
</file>

<file path=ppt/tags/tag213.xml><?xml version="1.0" encoding="utf-8"?>
<p:tagLst xmlns:p="http://schemas.openxmlformats.org/presentationml/2006/main">
  <p:tag name="KSO_WM_SLIDE_ID" val="custom2023593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5931"/>
  <p:tag name="KSO_WM_SLIDE_TYPE" val="endPage"/>
  <p:tag name="KSO_WM_SLIDE_SUBTYPE" val="pureTxt"/>
  <p:tag name="KSO_WM_SLIDE_LAYOUT" val="a_b"/>
  <p:tag name="KSO_WM_SLIDE_LAYOUT_CNT" val="1_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5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1"/>
  <p:tag name="KSO_WM_UNIT_TYPE" val="f"/>
  <p:tag name="KSO_WM_UNIT_INDEX" val="5"/>
  <p:tag name="KSO_WM_UNIT_SUBTYPE" val="g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593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593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5931"/>
  <p:tag name="KSO_WM_TEMPLATE_THUMBS_INDEX" val="1、9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593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593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5931"/>
  <p:tag name="KSO_WM_TEMPLATE_THUMBS_INDEX" val="1、9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593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593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5931"/>
  <p:tag name="KSO_WM_TEMPLATE_THUMBS_INDEX" val="1、9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593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593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DA8C4"/>
      </a:accent1>
      <a:accent2>
        <a:srgbClr val="154FA6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0321-6">
      <a:dk1>
        <a:srgbClr val="333333"/>
      </a:dk1>
      <a:lt1>
        <a:sysClr val="window" lastClr="FFFFFF"/>
      </a:lt1>
      <a:dk2>
        <a:srgbClr val="000000"/>
      </a:dk2>
      <a:lt2>
        <a:srgbClr val="FFF2D1"/>
      </a:lt2>
      <a:accent1>
        <a:srgbClr val="FFC533"/>
      </a:accent1>
      <a:accent2>
        <a:srgbClr val="A9C543"/>
      </a:accent2>
      <a:accent3>
        <a:srgbClr val="BDCB0B"/>
      </a:accent3>
      <a:accent4>
        <a:srgbClr val="4B69EB"/>
      </a:accent4>
      <a:accent5>
        <a:srgbClr val="31B9E3"/>
      </a:accent5>
      <a:accent6>
        <a:srgbClr val="F6763C"/>
      </a:accent6>
      <a:hlink>
        <a:srgbClr val="0026E5"/>
      </a:hlink>
      <a:folHlink>
        <a:srgbClr val="7E1FAD"/>
      </a:folHlink>
    </a:clrScheme>
    <a:fontScheme name="02-微软雅黑唯一标准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chemeClr val="accent1">
                <a:alpha val="20000"/>
              </a:schemeClr>
            </a:gs>
            <a:gs pos="0">
              <a:schemeClr val="accent1">
                <a:alpha val="0"/>
              </a:schemeClr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0321-6">
      <a:dk1>
        <a:srgbClr val="333333"/>
      </a:dk1>
      <a:lt1>
        <a:sysClr val="window" lastClr="FFFFFF"/>
      </a:lt1>
      <a:dk2>
        <a:srgbClr val="000000"/>
      </a:dk2>
      <a:lt2>
        <a:srgbClr val="FFF2D1"/>
      </a:lt2>
      <a:accent1>
        <a:srgbClr val="FFC533"/>
      </a:accent1>
      <a:accent2>
        <a:srgbClr val="A9C543"/>
      </a:accent2>
      <a:accent3>
        <a:srgbClr val="BDCB0B"/>
      </a:accent3>
      <a:accent4>
        <a:srgbClr val="4B69EB"/>
      </a:accent4>
      <a:accent5>
        <a:srgbClr val="31B9E3"/>
      </a:accent5>
      <a:accent6>
        <a:srgbClr val="F6763C"/>
      </a:accent6>
      <a:hlink>
        <a:srgbClr val="0026E5"/>
      </a:hlink>
      <a:folHlink>
        <a:srgbClr val="7E1FAD"/>
      </a:folHlink>
    </a:clrScheme>
    <a:fontScheme name="02-微软雅黑唯一标准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chemeClr val="accent1">
                <a:alpha val="20000"/>
              </a:schemeClr>
            </a:gs>
            <a:gs pos="0">
              <a:schemeClr val="accent1">
                <a:alpha val="0"/>
              </a:schemeClr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0321-6">
      <a:dk1>
        <a:srgbClr val="333333"/>
      </a:dk1>
      <a:lt1>
        <a:sysClr val="window" lastClr="FFFFFF"/>
      </a:lt1>
      <a:dk2>
        <a:srgbClr val="000000"/>
      </a:dk2>
      <a:lt2>
        <a:srgbClr val="FFF2D1"/>
      </a:lt2>
      <a:accent1>
        <a:srgbClr val="FFC533"/>
      </a:accent1>
      <a:accent2>
        <a:srgbClr val="A9C543"/>
      </a:accent2>
      <a:accent3>
        <a:srgbClr val="BDCB0B"/>
      </a:accent3>
      <a:accent4>
        <a:srgbClr val="4B69EB"/>
      </a:accent4>
      <a:accent5>
        <a:srgbClr val="31B9E3"/>
      </a:accent5>
      <a:accent6>
        <a:srgbClr val="F6763C"/>
      </a:accent6>
      <a:hlink>
        <a:srgbClr val="0026E5"/>
      </a:hlink>
      <a:folHlink>
        <a:srgbClr val="7E1FAD"/>
      </a:folHlink>
    </a:clrScheme>
    <a:fontScheme name="02-微软雅黑唯一标准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chemeClr val="accent1">
                <a:alpha val="20000"/>
              </a:schemeClr>
            </a:gs>
            <a:gs pos="0">
              <a:schemeClr val="accent1">
                <a:alpha val="0"/>
              </a:schemeClr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0321-6">
      <a:dk1>
        <a:srgbClr val="333333"/>
      </a:dk1>
      <a:lt1>
        <a:sysClr val="window" lastClr="FFFFFF"/>
      </a:lt1>
      <a:dk2>
        <a:srgbClr val="000000"/>
      </a:dk2>
      <a:lt2>
        <a:srgbClr val="FFF2D1"/>
      </a:lt2>
      <a:accent1>
        <a:srgbClr val="FFC533"/>
      </a:accent1>
      <a:accent2>
        <a:srgbClr val="A9C543"/>
      </a:accent2>
      <a:accent3>
        <a:srgbClr val="BDCB0B"/>
      </a:accent3>
      <a:accent4>
        <a:srgbClr val="4B69EB"/>
      </a:accent4>
      <a:accent5>
        <a:srgbClr val="31B9E3"/>
      </a:accent5>
      <a:accent6>
        <a:srgbClr val="F6763C"/>
      </a:accent6>
      <a:hlink>
        <a:srgbClr val="0026E5"/>
      </a:hlink>
      <a:folHlink>
        <a:srgbClr val="7E1FAD"/>
      </a:folHlink>
    </a:clrScheme>
    <a:fontScheme name="02-微软雅黑唯一标准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chemeClr val="accent1">
                <a:alpha val="20000"/>
              </a:schemeClr>
            </a:gs>
            <a:gs pos="0">
              <a:schemeClr val="accent1">
                <a:alpha val="0"/>
              </a:schemeClr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3891</Words>
  <Application>WPS 演示</Application>
  <PresentationFormat/>
  <Paragraphs>332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41</vt:i4>
      </vt:variant>
    </vt:vector>
  </HeadingPairs>
  <TitlesOfParts>
    <vt:vector size="67" baseType="lpstr">
      <vt:lpstr>Arial</vt:lpstr>
      <vt:lpstr>宋体</vt:lpstr>
      <vt:lpstr>Wingdings</vt:lpstr>
      <vt:lpstr>江城圆体 400W</vt:lpstr>
      <vt:lpstr>OPPOSans R</vt:lpstr>
      <vt:lpstr>+中文正文</vt:lpstr>
      <vt:lpstr>Segoe Print</vt:lpstr>
      <vt:lpstr>mn-cs</vt:lpstr>
      <vt:lpstr>Source Han Sans</vt:lpstr>
      <vt:lpstr>Source Han Sans CN Bold</vt:lpstr>
      <vt:lpstr>OPPOSans H</vt:lpstr>
      <vt:lpstr>微软雅黑</vt:lpstr>
      <vt:lpstr>Arial Unicode MS</vt:lpstr>
      <vt:lpstr>Calibri</vt:lpstr>
      <vt:lpstr>OPPOSans B</vt:lpstr>
      <vt:lpstr>PingFang SC</vt:lpstr>
      <vt:lpstr>仿宋</vt:lpstr>
      <vt:lpstr>PingFangSC-Regular</vt:lpstr>
      <vt:lpstr>-apple-system</vt:lpstr>
      <vt:lpstr>等线</vt:lpstr>
      <vt:lpstr>等线 Light</vt:lpstr>
      <vt:lpstr>Office 主题​​</vt:lpstr>
      <vt:lpstr>1_Office 主题​​</vt:lpstr>
      <vt:lpstr>2_Office 主题​​</vt:lpstr>
      <vt:lpstr>3_Office 主题​​</vt:lpstr>
      <vt:lpstr>4_Office 主题​​</vt:lpstr>
      <vt:lpstr>天华人工智能 科创园</vt:lpstr>
      <vt:lpstr>目录</vt:lpstr>
      <vt:lpstr>园区概况</vt:lpstr>
      <vt:lpstr>天华人工智能创业园</vt:lpstr>
      <vt:lpstr>PowerPoint 演示文稿</vt:lpstr>
      <vt:lpstr>隶属上海师范大学天华学院东校区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园区与产业定位</vt:lpstr>
      <vt:lpstr>占地面积：128亩，18万平方米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一期校企合作概况</vt:lpstr>
      <vt:lpstr>PowerPoint 演示文稿</vt:lpstr>
      <vt:lpstr>PowerPoint 演示文稿</vt:lpstr>
      <vt:lpstr>PowerPoint 演示文稿</vt:lpstr>
      <vt:lpstr>PowerPoint 演示文稿</vt:lpstr>
      <vt:lpstr>园区管理中心</vt:lpstr>
      <vt:lpstr>园区二期及校企合作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政策与资源优势</vt:lpstr>
      <vt:lpstr>PowerPoint 演示文稿</vt:lpstr>
      <vt:lpstr>PowerPoint 演示文稿</vt:lpstr>
      <vt:lpstr>PowerPoint 演示文稿</vt:lpstr>
      <vt:lpstr>合作与展望</vt:lpstr>
      <vt:lpstr>PowerPoint 演示文稿</vt:lpstr>
      <vt:lpstr>PowerPoint 演示文稿</vt:lpstr>
      <vt:lpstr>联系电话 021-59960662 李先生、彭先生</vt:lpstr>
      <vt:lpstr>谢谢大家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阳光</cp:lastModifiedBy>
  <cp:revision>36</cp:revision>
  <dcterms:created xsi:type="dcterms:W3CDTF">2025-03-02T07:53:00Z</dcterms:created>
  <dcterms:modified xsi:type="dcterms:W3CDTF">2025-05-26T15:21:52Z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875F7EDF168B4D27B0763ABEB0C2E980_13</vt:lpwstr>
  </property>
  <property fmtid="{D5CDD505-2E9C-101B-9397-08002B2CF9AE}" pid="3" name="KSOProductBuildVer">
    <vt:lpwstr>2052-12.1.0.21171</vt:lpwstr>
  </property>
</Properties>
</file>